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0"/>
  </p:notesMasterIdLst>
  <p:handoutMasterIdLst>
    <p:handoutMasterId r:id="rId36"/>
  </p:handoutMasterIdLst>
  <p:sldIdLst>
    <p:sldId id="256" r:id="rId3"/>
    <p:sldId id="430" r:id="rId4"/>
    <p:sldId id="431" r:id="rId5"/>
    <p:sldId id="458" r:id="rId6"/>
    <p:sldId id="257" r:id="rId7"/>
    <p:sldId id="413" r:id="rId8"/>
    <p:sldId id="292" r:id="rId9"/>
    <p:sldId id="499" r:id="rId11"/>
    <p:sldId id="425" r:id="rId12"/>
    <p:sldId id="498" r:id="rId13"/>
    <p:sldId id="496" r:id="rId14"/>
    <p:sldId id="497" r:id="rId15"/>
    <p:sldId id="415" r:id="rId16"/>
    <p:sldId id="416" r:id="rId17"/>
    <p:sldId id="417" r:id="rId18"/>
    <p:sldId id="418" r:id="rId19"/>
    <p:sldId id="500" r:id="rId20"/>
    <p:sldId id="501" r:id="rId21"/>
    <p:sldId id="502" r:id="rId22"/>
    <p:sldId id="503" r:id="rId23"/>
    <p:sldId id="513" r:id="rId24"/>
    <p:sldId id="514" r:id="rId25"/>
    <p:sldId id="515" r:id="rId26"/>
    <p:sldId id="516" r:id="rId27"/>
    <p:sldId id="518" r:id="rId28"/>
    <p:sldId id="517" r:id="rId29"/>
    <p:sldId id="519" r:id="rId30"/>
    <p:sldId id="520" r:id="rId31"/>
    <p:sldId id="521" r:id="rId32"/>
    <p:sldId id="524" r:id="rId33"/>
    <p:sldId id="527" r:id="rId34"/>
    <p:sldId id="276" r:id="rId3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E4B"/>
    <a:srgbClr val="004EA3"/>
    <a:srgbClr val="E46C0A"/>
    <a:srgbClr val="0393EB"/>
    <a:srgbClr val="82CFFE"/>
    <a:srgbClr val="003064"/>
    <a:srgbClr val="333333"/>
    <a:srgbClr val="BFD732"/>
    <a:srgbClr val="2F92FF"/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2" autoAdjust="0"/>
    <p:restoredTop sz="94674"/>
  </p:normalViewPr>
  <p:slideViewPr>
    <p:cSldViewPr>
      <p:cViewPr varScale="1">
        <p:scale>
          <a:sx n="137" d="100"/>
          <a:sy n="137" d="100"/>
        </p:scale>
        <p:origin x="798" y="114"/>
      </p:cViewPr>
      <p:guideLst>
        <p:guide orient="horz" pos="1594"/>
        <p:guide pos="28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240" y="7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BEFF-EC24-47E2-9B39-1E649B788A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A09DF-B838-4E28-B1BC-7FF05F14AD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51363-FDF2-40F7-8363-12183C82F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819E6-13AE-470F-91EA-75C89CA325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819E6-13AE-470F-91EA-75C89CA32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819E6-13AE-470F-91EA-75C89CA32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819E6-13AE-470F-91EA-75C89CA32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A7819E6-13AE-470F-91EA-75C89CA325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png"/><Relationship Id="rId4" Type="http://schemas.openxmlformats.org/officeDocument/2006/relationships/image" Target="../media/image7.jpe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5377732" y="3143254"/>
            <a:ext cx="3779423" cy="2000246"/>
            <a:chOff x="5917425" y="3435846"/>
            <a:chExt cx="3226575" cy="170765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5311" t="6278"/>
            <a:stretch>
              <a:fillRect/>
            </a:stretch>
          </p:blipFill>
          <p:spPr bwMode="auto">
            <a:xfrm>
              <a:off x="6088785" y="3543047"/>
              <a:ext cx="3055215" cy="1600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4"/>
          <p:cNvSpPr txBox="1">
            <a:spLocks noChangeArrowheads="1"/>
          </p:cNvSpPr>
          <p:nvPr userDrawn="1"/>
        </p:nvSpPr>
        <p:spPr bwMode="auto">
          <a:xfrm>
            <a:off x="-82584" y="3638384"/>
            <a:ext cx="6940600" cy="185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18371" y="13548"/>
            <a:ext cx="3073516" cy="4563865"/>
            <a:chOff x="-28949" y="13013"/>
            <a:chExt cx="2951929" cy="4383320"/>
          </a:xfrm>
          <a:solidFill>
            <a:srgbClr val="82CFFE"/>
          </a:solidFill>
        </p:grpSpPr>
        <p:grpSp>
          <p:nvGrpSpPr>
            <p:cNvPr id="13" name="组合 22"/>
            <p:cNvGrpSpPr/>
            <p:nvPr/>
          </p:nvGrpSpPr>
          <p:grpSpPr>
            <a:xfrm>
              <a:off x="-28947" y="13013"/>
              <a:ext cx="2951931" cy="2592517"/>
              <a:chOff x="65007" y="15748"/>
              <a:chExt cx="3891488" cy="3797424"/>
            </a:xfrm>
            <a:grpFill/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>
                <a:off x="2394070" y="15748"/>
                <a:ext cx="654559" cy="1061838"/>
              </a:xfrm>
              <a:custGeom>
                <a:avLst/>
                <a:gdLst>
                  <a:gd name="T0" fmla="*/ 16 w 292"/>
                  <a:gd name="T1" fmla="*/ 438 h 472"/>
                  <a:gd name="T2" fmla="*/ 32 w 292"/>
                  <a:gd name="T3" fmla="*/ 449 h 472"/>
                  <a:gd name="T4" fmla="*/ 18 w 292"/>
                  <a:gd name="T5" fmla="*/ 472 h 472"/>
                  <a:gd name="T6" fmla="*/ 0 w 292"/>
                  <a:gd name="T7" fmla="*/ 463 h 472"/>
                  <a:gd name="T8" fmla="*/ 16 w 292"/>
                  <a:gd name="T9" fmla="*/ 438 h 472"/>
                  <a:gd name="T10" fmla="*/ 44 w 292"/>
                  <a:gd name="T11" fmla="*/ 390 h 472"/>
                  <a:gd name="T12" fmla="*/ 61 w 292"/>
                  <a:gd name="T13" fmla="*/ 400 h 472"/>
                  <a:gd name="T14" fmla="*/ 47 w 292"/>
                  <a:gd name="T15" fmla="*/ 425 h 472"/>
                  <a:gd name="T16" fmla="*/ 30 w 292"/>
                  <a:gd name="T17" fmla="*/ 414 h 472"/>
                  <a:gd name="T18" fmla="*/ 44 w 292"/>
                  <a:gd name="T19" fmla="*/ 390 h 472"/>
                  <a:gd name="T20" fmla="*/ 74 w 292"/>
                  <a:gd name="T21" fmla="*/ 341 h 472"/>
                  <a:gd name="T22" fmla="*/ 89 w 292"/>
                  <a:gd name="T23" fmla="*/ 351 h 472"/>
                  <a:gd name="T24" fmla="*/ 75 w 292"/>
                  <a:gd name="T25" fmla="*/ 376 h 472"/>
                  <a:gd name="T26" fmla="*/ 60 w 292"/>
                  <a:gd name="T27" fmla="*/ 365 h 472"/>
                  <a:gd name="T28" fmla="*/ 74 w 292"/>
                  <a:gd name="T29" fmla="*/ 341 h 472"/>
                  <a:gd name="T30" fmla="*/ 102 w 292"/>
                  <a:gd name="T31" fmla="*/ 292 h 472"/>
                  <a:gd name="T32" fmla="*/ 119 w 292"/>
                  <a:gd name="T33" fmla="*/ 302 h 472"/>
                  <a:gd name="T34" fmla="*/ 105 w 292"/>
                  <a:gd name="T35" fmla="*/ 327 h 472"/>
                  <a:gd name="T36" fmla="*/ 88 w 292"/>
                  <a:gd name="T37" fmla="*/ 316 h 472"/>
                  <a:gd name="T38" fmla="*/ 102 w 292"/>
                  <a:gd name="T39" fmla="*/ 292 h 472"/>
                  <a:gd name="T40" fmla="*/ 131 w 292"/>
                  <a:gd name="T41" fmla="*/ 243 h 472"/>
                  <a:gd name="T42" fmla="*/ 147 w 292"/>
                  <a:gd name="T43" fmla="*/ 254 h 472"/>
                  <a:gd name="T44" fmla="*/ 133 w 292"/>
                  <a:gd name="T45" fmla="*/ 278 h 472"/>
                  <a:gd name="T46" fmla="*/ 117 w 292"/>
                  <a:gd name="T47" fmla="*/ 267 h 472"/>
                  <a:gd name="T48" fmla="*/ 131 w 292"/>
                  <a:gd name="T49" fmla="*/ 243 h 472"/>
                  <a:gd name="T50" fmla="*/ 159 w 292"/>
                  <a:gd name="T51" fmla="*/ 196 h 472"/>
                  <a:gd name="T52" fmla="*/ 177 w 292"/>
                  <a:gd name="T53" fmla="*/ 205 h 472"/>
                  <a:gd name="T54" fmla="*/ 163 w 292"/>
                  <a:gd name="T55" fmla="*/ 229 h 472"/>
                  <a:gd name="T56" fmla="*/ 145 w 292"/>
                  <a:gd name="T57" fmla="*/ 220 h 472"/>
                  <a:gd name="T58" fmla="*/ 159 w 292"/>
                  <a:gd name="T59" fmla="*/ 196 h 472"/>
                  <a:gd name="T60" fmla="*/ 189 w 292"/>
                  <a:gd name="T61" fmla="*/ 147 h 472"/>
                  <a:gd name="T62" fmla="*/ 206 w 292"/>
                  <a:gd name="T63" fmla="*/ 156 h 472"/>
                  <a:gd name="T64" fmla="*/ 191 w 292"/>
                  <a:gd name="T65" fmla="*/ 180 h 472"/>
                  <a:gd name="T66" fmla="*/ 175 w 292"/>
                  <a:gd name="T67" fmla="*/ 171 h 472"/>
                  <a:gd name="T68" fmla="*/ 189 w 292"/>
                  <a:gd name="T69" fmla="*/ 147 h 472"/>
                  <a:gd name="T70" fmla="*/ 217 w 292"/>
                  <a:gd name="T71" fmla="*/ 98 h 472"/>
                  <a:gd name="T72" fmla="*/ 234 w 292"/>
                  <a:gd name="T73" fmla="*/ 109 h 472"/>
                  <a:gd name="T74" fmla="*/ 220 w 292"/>
                  <a:gd name="T75" fmla="*/ 133 h 472"/>
                  <a:gd name="T76" fmla="*/ 203 w 292"/>
                  <a:gd name="T77" fmla="*/ 123 h 472"/>
                  <a:gd name="T78" fmla="*/ 217 w 292"/>
                  <a:gd name="T79" fmla="*/ 98 h 472"/>
                  <a:gd name="T80" fmla="*/ 246 w 292"/>
                  <a:gd name="T81" fmla="*/ 49 h 472"/>
                  <a:gd name="T82" fmla="*/ 264 w 292"/>
                  <a:gd name="T83" fmla="*/ 60 h 472"/>
                  <a:gd name="T84" fmla="*/ 248 w 292"/>
                  <a:gd name="T85" fmla="*/ 84 h 472"/>
                  <a:gd name="T86" fmla="*/ 233 w 292"/>
                  <a:gd name="T87" fmla="*/ 74 h 472"/>
                  <a:gd name="T88" fmla="*/ 246 w 292"/>
                  <a:gd name="T89" fmla="*/ 49 h 472"/>
                  <a:gd name="T90" fmla="*/ 276 w 292"/>
                  <a:gd name="T91" fmla="*/ 0 h 472"/>
                  <a:gd name="T92" fmla="*/ 292 w 292"/>
                  <a:gd name="T93" fmla="*/ 11 h 472"/>
                  <a:gd name="T94" fmla="*/ 278 w 292"/>
                  <a:gd name="T95" fmla="*/ 35 h 472"/>
                  <a:gd name="T96" fmla="*/ 260 w 292"/>
                  <a:gd name="T97" fmla="*/ 25 h 472"/>
                  <a:gd name="T98" fmla="*/ 276 w 292"/>
                  <a:gd name="T99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" h="472">
                    <a:moveTo>
                      <a:pt x="16" y="438"/>
                    </a:moveTo>
                    <a:lnTo>
                      <a:pt x="32" y="449"/>
                    </a:lnTo>
                    <a:lnTo>
                      <a:pt x="18" y="472"/>
                    </a:lnTo>
                    <a:lnTo>
                      <a:pt x="0" y="463"/>
                    </a:lnTo>
                    <a:lnTo>
                      <a:pt x="16" y="438"/>
                    </a:lnTo>
                    <a:close/>
                    <a:moveTo>
                      <a:pt x="44" y="390"/>
                    </a:moveTo>
                    <a:lnTo>
                      <a:pt x="61" y="400"/>
                    </a:lnTo>
                    <a:lnTo>
                      <a:pt x="47" y="425"/>
                    </a:lnTo>
                    <a:lnTo>
                      <a:pt x="30" y="414"/>
                    </a:lnTo>
                    <a:lnTo>
                      <a:pt x="44" y="390"/>
                    </a:lnTo>
                    <a:close/>
                    <a:moveTo>
                      <a:pt x="74" y="341"/>
                    </a:moveTo>
                    <a:lnTo>
                      <a:pt x="89" y="351"/>
                    </a:lnTo>
                    <a:lnTo>
                      <a:pt x="75" y="376"/>
                    </a:lnTo>
                    <a:lnTo>
                      <a:pt x="60" y="365"/>
                    </a:lnTo>
                    <a:lnTo>
                      <a:pt x="74" y="341"/>
                    </a:lnTo>
                    <a:close/>
                    <a:moveTo>
                      <a:pt x="102" y="292"/>
                    </a:moveTo>
                    <a:lnTo>
                      <a:pt x="119" y="302"/>
                    </a:lnTo>
                    <a:lnTo>
                      <a:pt x="105" y="327"/>
                    </a:lnTo>
                    <a:lnTo>
                      <a:pt x="88" y="316"/>
                    </a:lnTo>
                    <a:lnTo>
                      <a:pt x="102" y="292"/>
                    </a:lnTo>
                    <a:close/>
                    <a:moveTo>
                      <a:pt x="131" y="243"/>
                    </a:moveTo>
                    <a:lnTo>
                      <a:pt x="147" y="254"/>
                    </a:lnTo>
                    <a:lnTo>
                      <a:pt x="133" y="278"/>
                    </a:lnTo>
                    <a:lnTo>
                      <a:pt x="117" y="267"/>
                    </a:lnTo>
                    <a:lnTo>
                      <a:pt x="131" y="243"/>
                    </a:lnTo>
                    <a:close/>
                    <a:moveTo>
                      <a:pt x="159" y="196"/>
                    </a:moveTo>
                    <a:lnTo>
                      <a:pt x="177" y="205"/>
                    </a:lnTo>
                    <a:lnTo>
                      <a:pt x="163" y="229"/>
                    </a:lnTo>
                    <a:lnTo>
                      <a:pt x="145" y="220"/>
                    </a:lnTo>
                    <a:lnTo>
                      <a:pt x="159" y="196"/>
                    </a:lnTo>
                    <a:close/>
                    <a:moveTo>
                      <a:pt x="189" y="147"/>
                    </a:moveTo>
                    <a:lnTo>
                      <a:pt x="206" y="156"/>
                    </a:lnTo>
                    <a:lnTo>
                      <a:pt x="191" y="180"/>
                    </a:lnTo>
                    <a:lnTo>
                      <a:pt x="175" y="171"/>
                    </a:lnTo>
                    <a:lnTo>
                      <a:pt x="189" y="147"/>
                    </a:lnTo>
                    <a:close/>
                    <a:moveTo>
                      <a:pt x="217" y="98"/>
                    </a:moveTo>
                    <a:lnTo>
                      <a:pt x="234" y="109"/>
                    </a:lnTo>
                    <a:lnTo>
                      <a:pt x="220" y="133"/>
                    </a:lnTo>
                    <a:lnTo>
                      <a:pt x="203" y="123"/>
                    </a:lnTo>
                    <a:lnTo>
                      <a:pt x="217" y="98"/>
                    </a:lnTo>
                    <a:close/>
                    <a:moveTo>
                      <a:pt x="246" y="49"/>
                    </a:moveTo>
                    <a:lnTo>
                      <a:pt x="264" y="60"/>
                    </a:lnTo>
                    <a:lnTo>
                      <a:pt x="248" y="84"/>
                    </a:lnTo>
                    <a:lnTo>
                      <a:pt x="233" y="74"/>
                    </a:lnTo>
                    <a:lnTo>
                      <a:pt x="246" y="49"/>
                    </a:lnTo>
                    <a:close/>
                    <a:moveTo>
                      <a:pt x="276" y="0"/>
                    </a:moveTo>
                    <a:lnTo>
                      <a:pt x="292" y="11"/>
                    </a:lnTo>
                    <a:lnTo>
                      <a:pt x="278" y="35"/>
                    </a:lnTo>
                    <a:lnTo>
                      <a:pt x="260" y="25"/>
                    </a:lnTo>
                    <a:lnTo>
                      <a:pt x="2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7"/>
              <p:cNvSpPr/>
              <p:nvPr/>
            </p:nvSpPr>
            <p:spPr bwMode="auto">
              <a:xfrm>
                <a:off x="2331304" y="1111332"/>
                <a:ext cx="71732" cy="78739"/>
              </a:xfrm>
              <a:custGeom>
                <a:avLst/>
                <a:gdLst>
                  <a:gd name="T0" fmla="*/ 14 w 32"/>
                  <a:gd name="T1" fmla="*/ 0 h 35"/>
                  <a:gd name="T2" fmla="*/ 16 w 32"/>
                  <a:gd name="T3" fmla="*/ 0 h 35"/>
                  <a:gd name="T4" fmla="*/ 18 w 32"/>
                  <a:gd name="T5" fmla="*/ 0 h 35"/>
                  <a:gd name="T6" fmla="*/ 18 w 32"/>
                  <a:gd name="T7" fmla="*/ 2 h 35"/>
                  <a:gd name="T8" fmla="*/ 32 w 32"/>
                  <a:gd name="T9" fmla="*/ 9 h 35"/>
                  <a:gd name="T10" fmla="*/ 16 w 32"/>
                  <a:gd name="T11" fmla="*/ 35 h 35"/>
                  <a:gd name="T12" fmla="*/ 0 w 32"/>
                  <a:gd name="T13" fmla="*/ 9 h 35"/>
                  <a:gd name="T14" fmla="*/ 13 w 32"/>
                  <a:gd name="T15" fmla="*/ 2 h 35"/>
                  <a:gd name="T16" fmla="*/ 14 w 32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5">
                    <a:moveTo>
                      <a:pt x="14" y="0"/>
                    </a:moveTo>
                    <a:lnTo>
                      <a:pt x="16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32" y="9"/>
                    </a:lnTo>
                    <a:lnTo>
                      <a:pt x="16" y="35"/>
                    </a:lnTo>
                    <a:lnTo>
                      <a:pt x="0" y="9"/>
                    </a:lnTo>
                    <a:lnTo>
                      <a:pt x="13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8"/>
              <p:cNvSpPr>
                <a:spLocks noEditPoints="1"/>
              </p:cNvSpPr>
              <p:nvPr/>
            </p:nvSpPr>
            <p:spPr bwMode="auto">
              <a:xfrm>
                <a:off x="1685712" y="15748"/>
                <a:ext cx="650076" cy="1061838"/>
              </a:xfrm>
              <a:custGeom>
                <a:avLst/>
                <a:gdLst>
                  <a:gd name="T0" fmla="*/ 276 w 290"/>
                  <a:gd name="T1" fmla="*/ 438 h 472"/>
                  <a:gd name="T2" fmla="*/ 290 w 290"/>
                  <a:gd name="T3" fmla="*/ 463 h 472"/>
                  <a:gd name="T4" fmla="*/ 274 w 290"/>
                  <a:gd name="T5" fmla="*/ 472 h 472"/>
                  <a:gd name="T6" fmla="*/ 260 w 290"/>
                  <a:gd name="T7" fmla="*/ 449 h 472"/>
                  <a:gd name="T8" fmla="*/ 276 w 290"/>
                  <a:gd name="T9" fmla="*/ 438 h 472"/>
                  <a:gd name="T10" fmla="*/ 248 w 290"/>
                  <a:gd name="T11" fmla="*/ 390 h 472"/>
                  <a:gd name="T12" fmla="*/ 262 w 290"/>
                  <a:gd name="T13" fmla="*/ 414 h 472"/>
                  <a:gd name="T14" fmla="*/ 245 w 290"/>
                  <a:gd name="T15" fmla="*/ 425 h 472"/>
                  <a:gd name="T16" fmla="*/ 231 w 290"/>
                  <a:gd name="T17" fmla="*/ 400 h 472"/>
                  <a:gd name="T18" fmla="*/ 248 w 290"/>
                  <a:gd name="T19" fmla="*/ 390 h 472"/>
                  <a:gd name="T20" fmla="*/ 219 w 290"/>
                  <a:gd name="T21" fmla="*/ 341 h 472"/>
                  <a:gd name="T22" fmla="*/ 232 w 290"/>
                  <a:gd name="T23" fmla="*/ 365 h 472"/>
                  <a:gd name="T24" fmla="*/ 217 w 290"/>
                  <a:gd name="T25" fmla="*/ 376 h 472"/>
                  <a:gd name="T26" fmla="*/ 201 w 290"/>
                  <a:gd name="T27" fmla="*/ 351 h 472"/>
                  <a:gd name="T28" fmla="*/ 219 w 290"/>
                  <a:gd name="T29" fmla="*/ 341 h 472"/>
                  <a:gd name="T30" fmla="*/ 191 w 290"/>
                  <a:gd name="T31" fmla="*/ 292 h 472"/>
                  <a:gd name="T32" fmla="*/ 205 w 290"/>
                  <a:gd name="T33" fmla="*/ 316 h 472"/>
                  <a:gd name="T34" fmla="*/ 187 w 290"/>
                  <a:gd name="T35" fmla="*/ 327 h 472"/>
                  <a:gd name="T36" fmla="*/ 173 w 290"/>
                  <a:gd name="T37" fmla="*/ 302 h 472"/>
                  <a:gd name="T38" fmla="*/ 191 w 290"/>
                  <a:gd name="T39" fmla="*/ 292 h 472"/>
                  <a:gd name="T40" fmla="*/ 161 w 290"/>
                  <a:gd name="T41" fmla="*/ 243 h 472"/>
                  <a:gd name="T42" fmla="*/ 175 w 290"/>
                  <a:gd name="T43" fmla="*/ 267 h 472"/>
                  <a:gd name="T44" fmla="*/ 159 w 290"/>
                  <a:gd name="T45" fmla="*/ 278 h 472"/>
                  <a:gd name="T46" fmla="*/ 143 w 290"/>
                  <a:gd name="T47" fmla="*/ 254 h 472"/>
                  <a:gd name="T48" fmla="*/ 161 w 290"/>
                  <a:gd name="T49" fmla="*/ 243 h 472"/>
                  <a:gd name="T50" fmla="*/ 131 w 290"/>
                  <a:gd name="T51" fmla="*/ 196 h 472"/>
                  <a:gd name="T52" fmla="*/ 147 w 290"/>
                  <a:gd name="T53" fmla="*/ 220 h 472"/>
                  <a:gd name="T54" fmla="*/ 129 w 290"/>
                  <a:gd name="T55" fmla="*/ 229 h 472"/>
                  <a:gd name="T56" fmla="*/ 115 w 290"/>
                  <a:gd name="T57" fmla="*/ 205 h 472"/>
                  <a:gd name="T58" fmla="*/ 131 w 290"/>
                  <a:gd name="T59" fmla="*/ 196 h 472"/>
                  <a:gd name="T60" fmla="*/ 103 w 290"/>
                  <a:gd name="T61" fmla="*/ 147 h 472"/>
                  <a:gd name="T62" fmla="*/ 117 w 290"/>
                  <a:gd name="T63" fmla="*/ 171 h 472"/>
                  <a:gd name="T64" fmla="*/ 102 w 290"/>
                  <a:gd name="T65" fmla="*/ 180 h 472"/>
                  <a:gd name="T66" fmla="*/ 86 w 290"/>
                  <a:gd name="T67" fmla="*/ 156 h 472"/>
                  <a:gd name="T68" fmla="*/ 103 w 290"/>
                  <a:gd name="T69" fmla="*/ 147 h 472"/>
                  <a:gd name="T70" fmla="*/ 74 w 290"/>
                  <a:gd name="T71" fmla="*/ 98 h 472"/>
                  <a:gd name="T72" fmla="*/ 89 w 290"/>
                  <a:gd name="T73" fmla="*/ 123 h 472"/>
                  <a:gd name="T74" fmla="*/ 72 w 290"/>
                  <a:gd name="T75" fmla="*/ 133 h 472"/>
                  <a:gd name="T76" fmla="*/ 58 w 290"/>
                  <a:gd name="T77" fmla="*/ 109 h 472"/>
                  <a:gd name="T78" fmla="*/ 74 w 290"/>
                  <a:gd name="T79" fmla="*/ 98 h 472"/>
                  <a:gd name="T80" fmla="*/ 46 w 290"/>
                  <a:gd name="T81" fmla="*/ 49 h 472"/>
                  <a:gd name="T82" fmla="*/ 60 w 290"/>
                  <a:gd name="T83" fmla="*/ 74 h 472"/>
                  <a:gd name="T84" fmla="*/ 42 w 290"/>
                  <a:gd name="T85" fmla="*/ 84 h 472"/>
                  <a:gd name="T86" fmla="*/ 28 w 290"/>
                  <a:gd name="T87" fmla="*/ 60 h 472"/>
                  <a:gd name="T88" fmla="*/ 46 w 290"/>
                  <a:gd name="T89" fmla="*/ 49 h 472"/>
                  <a:gd name="T90" fmla="*/ 16 w 290"/>
                  <a:gd name="T91" fmla="*/ 0 h 472"/>
                  <a:gd name="T92" fmla="*/ 32 w 290"/>
                  <a:gd name="T93" fmla="*/ 25 h 472"/>
                  <a:gd name="T94" fmla="*/ 14 w 290"/>
                  <a:gd name="T95" fmla="*/ 35 h 472"/>
                  <a:gd name="T96" fmla="*/ 0 w 290"/>
                  <a:gd name="T97" fmla="*/ 11 h 472"/>
                  <a:gd name="T98" fmla="*/ 16 w 290"/>
                  <a:gd name="T99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" h="472">
                    <a:moveTo>
                      <a:pt x="276" y="438"/>
                    </a:moveTo>
                    <a:lnTo>
                      <a:pt x="290" y="463"/>
                    </a:lnTo>
                    <a:lnTo>
                      <a:pt x="274" y="472"/>
                    </a:lnTo>
                    <a:lnTo>
                      <a:pt x="260" y="449"/>
                    </a:lnTo>
                    <a:lnTo>
                      <a:pt x="276" y="438"/>
                    </a:lnTo>
                    <a:close/>
                    <a:moveTo>
                      <a:pt x="248" y="390"/>
                    </a:moveTo>
                    <a:lnTo>
                      <a:pt x="262" y="414"/>
                    </a:lnTo>
                    <a:lnTo>
                      <a:pt x="245" y="425"/>
                    </a:lnTo>
                    <a:lnTo>
                      <a:pt x="231" y="400"/>
                    </a:lnTo>
                    <a:lnTo>
                      <a:pt x="248" y="390"/>
                    </a:lnTo>
                    <a:close/>
                    <a:moveTo>
                      <a:pt x="219" y="341"/>
                    </a:moveTo>
                    <a:lnTo>
                      <a:pt x="232" y="365"/>
                    </a:lnTo>
                    <a:lnTo>
                      <a:pt x="217" y="376"/>
                    </a:lnTo>
                    <a:lnTo>
                      <a:pt x="201" y="351"/>
                    </a:lnTo>
                    <a:lnTo>
                      <a:pt x="219" y="341"/>
                    </a:lnTo>
                    <a:close/>
                    <a:moveTo>
                      <a:pt x="191" y="292"/>
                    </a:moveTo>
                    <a:lnTo>
                      <a:pt x="205" y="316"/>
                    </a:lnTo>
                    <a:lnTo>
                      <a:pt x="187" y="327"/>
                    </a:lnTo>
                    <a:lnTo>
                      <a:pt x="173" y="302"/>
                    </a:lnTo>
                    <a:lnTo>
                      <a:pt x="191" y="292"/>
                    </a:lnTo>
                    <a:close/>
                    <a:moveTo>
                      <a:pt x="161" y="243"/>
                    </a:moveTo>
                    <a:lnTo>
                      <a:pt x="175" y="267"/>
                    </a:lnTo>
                    <a:lnTo>
                      <a:pt x="159" y="278"/>
                    </a:lnTo>
                    <a:lnTo>
                      <a:pt x="143" y="254"/>
                    </a:lnTo>
                    <a:lnTo>
                      <a:pt x="161" y="243"/>
                    </a:lnTo>
                    <a:close/>
                    <a:moveTo>
                      <a:pt x="131" y="196"/>
                    </a:moveTo>
                    <a:lnTo>
                      <a:pt x="147" y="220"/>
                    </a:lnTo>
                    <a:lnTo>
                      <a:pt x="129" y="229"/>
                    </a:lnTo>
                    <a:lnTo>
                      <a:pt x="115" y="205"/>
                    </a:lnTo>
                    <a:lnTo>
                      <a:pt x="131" y="196"/>
                    </a:lnTo>
                    <a:close/>
                    <a:moveTo>
                      <a:pt x="103" y="147"/>
                    </a:moveTo>
                    <a:lnTo>
                      <a:pt x="117" y="171"/>
                    </a:lnTo>
                    <a:lnTo>
                      <a:pt x="102" y="180"/>
                    </a:lnTo>
                    <a:lnTo>
                      <a:pt x="86" y="156"/>
                    </a:lnTo>
                    <a:lnTo>
                      <a:pt x="103" y="147"/>
                    </a:lnTo>
                    <a:close/>
                    <a:moveTo>
                      <a:pt x="74" y="98"/>
                    </a:moveTo>
                    <a:lnTo>
                      <a:pt x="89" y="123"/>
                    </a:lnTo>
                    <a:lnTo>
                      <a:pt x="72" y="133"/>
                    </a:lnTo>
                    <a:lnTo>
                      <a:pt x="58" y="109"/>
                    </a:lnTo>
                    <a:lnTo>
                      <a:pt x="74" y="98"/>
                    </a:lnTo>
                    <a:close/>
                    <a:moveTo>
                      <a:pt x="46" y="49"/>
                    </a:moveTo>
                    <a:lnTo>
                      <a:pt x="60" y="74"/>
                    </a:lnTo>
                    <a:lnTo>
                      <a:pt x="42" y="84"/>
                    </a:lnTo>
                    <a:lnTo>
                      <a:pt x="28" y="60"/>
                    </a:lnTo>
                    <a:lnTo>
                      <a:pt x="46" y="49"/>
                    </a:lnTo>
                    <a:close/>
                    <a:moveTo>
                      <a:pt x="16" y="0"/>
                    </a:moveTo>
                    <a:lnTo>
                      <a:pt x="32" y="25"/>
                    </a:lnTo>
                    <a:lnTo>
                      <a:pt x="14" y="35"/>
                    </a:lnTo>
                    <a:lnTo>
                      <a:pt x="0" y="1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"/>
              <p:cNvSpPr>
                <a:spLocks noEditPoints="1"/>
              </p:cNvSpPr>
              <p:nvPr/>
            </p:nvSpPr>
            <p:spPr bwMode="auto">
              <a:xfrm>
                <a:off x="65007" y="1217065"/>
                <a:ext cx="721808" cy="1172072"/>
              </a:xfrm>
              <a:custGeom>
                <a:avLst/>
                <a:gdLst>
                  <a:gd name="T0" fmla="*/ 16 w 322"/>
                  <a:gd name="T1" fmla="*/ 487 h 521"/>
                  <a:gd name="T2" fmla="*/ 32 w 322"/>
                  <a:gd name="T3" fmla="*/ 498 h 521"/>
                  <a:gd name="T4" fmla="*/ 18 w 322"/>
                  <a:gd name="T5" fmla="*/ 521 h 521"/>
                  <a:gd name="T6" fmla="*/ 0 w 322"/>
                  <a:gd name="T7" fmla="*/ 512 h 521"/>
                  <a:gd name="T8" fmla="*/ 16 w 322"/>
                  <a:gd name="T9" fmla="*/ 487 h 521"/>
                  <a:gd name="T10" fmla="*/ 44 w 322"/>
                  <a:gd name="T11" fmla="*/ 439 h 521"/>
                  <a:gd name="T12" fmla="*/ 62 w 322"/>
                  <a:gd name="T13" fmla="*/ 449 h 521"/>
                  <a:gd name="T14" fmla="*/ 48 w 322"/>
                  <a:gd name="T15" fmla="*/ 473 h 521"/>
                  <a:gd name="T16" fmla="*/ 30 w 322"/>
                  <a:gd name="T17" fmla="*/ 463 h 521"/>
                  <a:gd name="T18" fmla="*/ 44 w 322"/>
                  <a:gd name="T19" fmla="*/ 439 h 521"/>
                  <a:gd name="T20" fmla="*/ 74 w 322"/>
                  <a:gd name="T21" fmla="*/ 390 h 521"/>
                  <a:gd name="T22" fmla="*/ 89 w 322"/>
                  <a:gd name="T23" fmla="*/ 400 h 521"/>
                  <a:gd name="T24" fmla="*/ 76 w 322"/>
                  <a:gd name="T25" fmla="*/ 425 h 521"/>
                  <a:gd name="T26" fmla="*/ 60 w 322"/>
                  <a:gd name="T27" fmla="*/ 414 h 521"/>
                  <a:gd name="T28" fmla="*/ 74 w 322"/>
                  <a:gd name="T29" fmla="*/ 390 h 521"/>
                  <a:gd name="T30" fmla="*/ 102 w 322"/>
                  <a:gd name="T31" fmla="*/ 341 h 521"/>
                  <a:gd name="T32" fmla="*/ 119 w 322"/>
                  <a:gd name="T33" fmla="*/ 351 h 521"/>
                  <a:gd name="T34" fmla="*/ 105 w 322"/>
                  <a:gd name="T35" fmla="*/ 376 h 521"/>
                  <a:gd name="T36" fmla="*/ 88 w 322"/>
                  <a:gd name="T37" fmla="*/ 365 h 521"/>
                  <a:gd name="T38" fmla="*/ 102 w 322"/>
                  <a:gd name="T39" fmla="*/ 341 h 521"/>
                  <a:gd name="T40" fmla="*/ 131 w 322"/>
                  <a:gd name="T41" fmla="*/ 292 h 521"/>
                  <a:gd name="T42" fmla="*/ 149 w 322"/>
                  <a:gd name="T43" fmla="*/ 302 h 521"/>
                  <a:gd name="T44" fmla="*/ 133 w 322"/>
                  <a:gd name="T45" fmla="*/ 327 h 521"/>
                  <a:gd name="T46" fmla="*/ 117 w 322"/>
                  <a:gd name="T47" fmla="*/ 316 h 521"/>
                  <a:gd name="T48" fmla="*/ 131 w 322"/>
                  <a:gd name="T49" fmla="*/ 292 h 521"/>
                  <a:gd name="T50" fmla="*/ 159 w 322"/>
                  <a:gd name="T51" fmla="*/ 245 h 521"/>
                  <a:gd name="T52" fmla="*/ 177 w 322"/>
                  <a:gd name="T53" fmla="*/ 254 h 521"/>
                  <a:gd name="T54" fmla="*/ 163 w 322"/>
                  <a:gd name="T55" fmla="*/ 278 h 521"/>
                  <a:gd name="T56" fmla="*/ 145 w 322"/>
                  <a:gd name="T57" fmla="*/ 267 h 521"/>
                  <a:gd name="T58" fmla="*/ 159 w 322"/>
                  <a:gd name="T59" fmla="*/ 245 h 521"/>
                  <a:gd name="T60" fmla="*/ 189 w 322"/>
                  <a:gd name="T61" fmla="*/ 196 h 521"/>
                  <a:gd name="T62" fmla="*/ 206 w 322"/>
                  <a:gd name="T63" fmla="*/ 205 h 521"/>
                  <a:gd name="T64" fmla="*/ 191 w 322"/>
                  <a:gd name="T65" fmla="*/ 229 h 521"/>
                  <a:gd name="T66" fmla="*/ 175 w 322"/>
                  <a:gd name="T67" fmla="*/ 220 h 521"/>
                  <a:gd name="T68" fmla="*/ 189 w 322"/>
                  <a:gd name="T69" fmla="*/ 196 h 521"/>
                  <a:gd name="T70" fmla="*/ 219 w 322"/>
                  <a:gd name="T71" fmla="*/ 147 h 521"/>
                  <a:gd name="T72" fmla="*/ 234 w 322"/>
                  <a:gd name="T73" fmla="*/ 158 h 521"/>
                  <a:gd name="T74" fmla="*/ 220 w 322"/>
                  <a:gd name="T75" fmla="*/ 180 h 521"/>
                  <a:gd name="T76" fmla="*/ 203 w 322"/>
                  <a:gd name="T77" fmla="*/ 171 h 521"/>
                  <a:gd name="T78" fmla="*/ 219 w 322"/>
                  <a:gd name="T79" fmla="*/ 147 h 521"/>
                  <a:gd name="T80" fmla="*/ 247 w 322"/>
                  <a:gd name="T81" fmla="*/ 98 h 521"/>
                  <a:gd name="T82" fmla="*/ 264 w 322"/>
                  <a:gd name="T83" fmla="*/ 109 h 521"/>
                  <a:gd name="T84" fmla="*/ 248 w 322"/>
                  <a:gd name="T85" fmla="*/ 133 h 521"/>
                  <a:gd name="T86" fmla="*/ 233 w 322"/>
                  <a:gd name="T87" fmla="*/ 123 h 521"/>
                  <a:gd name="T88" fmla="*/ 247 w 322"/>
                  <a:gd name="T89" fmla="*/ 98 h 521"/>
                  <a:gd name="T90" fmla="*/ 276 w 322"/>
                  <a:gd name="T91" fmla="*/ 49 h 521"/>
                  <a:gd name="T92" fmla="*/ 292 w 322"/>
                  <a:gd name="T93" fmla="*/ 60 h 521"/>
                  <a:gd name="T94" fmla="*/ 278 w 322"/>
                  <a:gd name="T95" fmla="*/ 84 h 521"/>
                  <a:gd name="T96" fmla="*/ 261 w 322"/>
                  <a:gd name="T97" fmla="*/ 74 h 521"/>
                  <a:gd name="T98" fmla="*/ 276 w 322"/>
                  <a:gd name="T99" fmla="*/ 49 h 521"/>
                  <a:gd name="T100" fmla="*/ 304 w 322"/>
                  <a:gd name="T101" fmla="*/ 0 h 521"/>
                  <a:gd name="T102" fmla="*/ 322 w 322"/>
                  <a:gd name="T103" fmla="*/ 11 h 521"/>
                  <a:gd name="T104" fmla="*/ 306 w 322"/>
                  <a:gd name="T105" fmla="*/ 35 h 521"/>
                  <a:gd name="T106" fmla="*/ 290 w 322"/>
                  <a:gd name="T107" fmla="*/ 25 h 521"/>
                  <a:gd name="T108" fmla="*/ 304 w 322"/>
                  <a:gd name="T10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2" h="521">
                    <a:moveTo>
                      <a:pt x="16" y="487"/>
                    </a:moveTo>
                    <a:lnTo>
                      <a:pt x="32" y="498"/>
                    </a:lnTo>
                    <a:lnTo>
                      <a:pt x="18" y="521"/>
                    </a:lnTo>
                    <a:lnTo>
                      <a:pt x="0" y="512"/>
                    </a:lnTo>
                    <a:lnTo>
                      <a:pt x="16" y="487"/>
                    </a:lnTo>
                    <a:close/>
                    <a:moveTo>
                      <a:pt x="44" y="439"/>
                    </a:moveTo>
                    <a:lnTo>
                      <a:pt x="62" y="449"/>
                    </a:lnTo>
                    <a:lnTo>
                      <a:pt x="48" y="473"/>
                    </a:lnTo>
                    <a:lnTo>
                      <a:pt x="30" y="463"/>
                    </a:lnTo>
                    <a:lnTo>
                      <a:pt x="44" y="439"/>
                    </a:lnTo>
                    <a:close/>
                    <a:moveTo>
                      <a:pt x="74" y="390"/>
                    </a:moveTo>
                    <a:lnTo>
                      <a:pt x="89" y="400"/>
                    </a:lnTo>
                    <a:lnTo>
                      <a:pt x="76" y="425"/>
                    </a:lnTo>
                    <a:lnTo>
                      <a:pt x="60" y="414"/>
                    </a:lnTo>
                    <a:lnTo>
                      <a:pt x="74" y="390"/>
                    </a:lnTo>
                    <a:close/>
                    <a:moveTo>
                      <a:pt x="102" y="341"/>
                    </a:moveTo>
                    <a:lnTo>
                      <a:pt x="119" y="351"/>
                    </a:lnTo>
                    <a:lnTo>
                      <a:pt x="105" y="376"/>
                    </a:lnTo>
                    <a:lnTo>
                      <a:pt x="88" y="365"/>
                    </a:lnTo>
                    <a:lnTo>
                      <a:pt x="102" y="341"/>
                    </a:lnTo>
                    <a:close/>
                    <a:moveTo>
                      <a:pt x="131" y="292"/>
                    </a:moveTo>
                    <a:lnTo>
                      <a:pt x="149" y="302"/>
                    </a:lnTo>
                    <a:lnTo>
                      <a:pt x="133" y="327"/>
                    </a:lnTo>
                    <a:lnTo>
                      <a:pt x="117" y="316"/>
                    </a:lnTo>
                    <a:lnTo>
                      <a:pt x="131" y="292"/>
                    </a:lnTo>
                    <a:close/>
                    <a:moveTo>
                      <a:pt x="159" y="245"/>
                    </a:moveTo>
                    <a:lnTo>
                      <a:pt x="177" y="254"/>
                    </a:lnTo>
                    <a:lnTo>
                      <a:pt x="163" y="278"/>
                    </a:lnTo>
                    <a:lnTo>
                      <a:pt x="145" y="267"/>
                    </a:lnTo>
                    <a:lnTo>
                      <a:pt x="159" y="245"/>
                    </a:lnTo>
                    <a:close/>
                    <a:moveTo>
                      <a:pt x="189" y="196"/>
                    </a:moveTo>
                    <a:lnTo>
                      <a:pt x="206" y="205"/>
                    </a:lnTo>
                    <a:lnTo>
                      <a:pt x="191" y="229"/>
                    </a:lnTo>
                    <a:lnTo>
                      <a:pt x="175" y="220"/>
                    </a:lnTo>
                    <a:lnTo>
                      <a:pt x="189" y="196"/>
                    </a:lnTo>
                    <a:close/>
                    <a:moveTo>
                      <a:pt x="219" y="147"/>
                    </a:moveTo>
                    <a:lnTo>
                      <a:pt x="234" y="158"/>
                    </a:lnTo>
                    <a:lnTo>
                      <a:pt x="220" y="180"/>
                    </a:lnTo>
                    <a:lnTo>
                      <a:pt x="203" y="171"/>
                    </a:lnTo>
                    <a:lnTo>
                      <a:pt x="219" y="147"/>
                    </a:lnTo>
                    <a:close/>
                    <a:moveTo>
                      <a:pt x="247" y="98"/>
                    </a:moveTo>
                    <a:lnTo>
                      <a:pt x="264" y="109"/>
                    </a:lnTo>
                    <a:lnTo>
                      <a:pt x="248" y="133"/>
                    </a:lnTo>
                    <a:lnTo>
                      <a:pt x="233" y="123"/>
                    </a:lnTo>
                    <a:lnTo>
                      <a:pt x="247" y="98"/>
                    </a:lnTo>
                    <a:close/>
                    <a:moveTo>
                      <a:pt x="276" y="49"/>
                    </a:moveTo>
                    <a:lnTo>
                      <a:pt x="292" y="60"/>
                    </a:lnTo>
                    <a:lnTo>
                      <a:pt x="278" y="84"/>
                    </a:lnTo>
                    <a:lnTo>
                      <a:pt x="261" y="74"/>
                    </a:lnTo>
                    <a:lnTo>
                      <a:pt x="276" y="49"/>
                    </a:lnTo>
                    <a:close/>
                    <a:moveTo>
                      <a:pt x="304" y="0"/>
                    </a:moveTo>
                    <a:lnTo>
                      <a:pt x="322" y="11"/>
                    </a:lnTo>
                    <a:lnTo>
                      <a:pt x="306" y="35"/>
                    </a:lnTo>
                    <a:lnTo>
                      <a:pt x="290" y="25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1"/>
              <p:cNvSpPr/>
              <p:nvPr/>
            </p:nvSpPr>
            <p:spPr bwMode="auto">
              <a:xfrm>
                <a:off x="777849" y="1104582"/>
                <a:ext cx="71732" cy="83238"/>
              </a:xfrm>
              <a:custGeom>
                <a:avLst/>
                <a:gdLst>
                  <a:gd name="T0" fmla="*/ 16 w 32"/>
                  <a:gd name="T1" fmla="*/ 0 h 37"/>
                  <a:gd name="T2" fmla="*/ 32 w 32"/>
                  <a:gd name="T3" fmla="*/ 26 h 37"/>
                  <a:gd name="T4" fmla="*/ 19 w 32"/>
                  <a:gd name="T5" fmla="*/ 35 h 37"/>
                  <a:gd name="T6" fmla="*/ 18 w 32"/>
                  <a:gd name="T7" fmla="*/ 37 h 37"/>
                  <a:gd name="T8" fmla="*/ 16 w 32"/>
                  <a:gd name="T9" fmla="*/ 37 h 37"/>
                  <a:gd name="T10" fmla="*/ 16 w 32"/>
                  <a:gd name="T11" fmla="*/ 37 h 37"/>
                  <a:gd name="T12" fmla="*/ 14 w 32"/>
                  <a:gd name="T13" fmla="*/ 35 h 37"/>
                  <a:gd name="T14" fmla="*/ 0 w 32"/>
                  <a:gd name="T15" fmla="*/ 26 h 37"/>
                  <a:gd name="T16" fmla="*/ 16 w 32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7">
                    <a:moveTo>
                      <a:pt x="16" y="0"/>
                    </a:moveTo>
                    <a:lnTo>
                      <a:pt x="32" y="26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7"/>
                    </a:lnTo>
                    <a:lnTo>
                      <a:pt x="16" y="37"/>
                    </a:lnTo>
                    <a:lnTo>
                      <a:pt x="14" y="35"/>
                    </a:lnTo>
                    <a:lnTo>
                      <a:pt x="0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2"/>
              <p:cNvSpPr>
                <a:spLocks noEditPoints="1"/>
              </p:cNvSpPr>
              <p:nvPr/>
            </p:nvSpPr>
            <p:spPr bwMode="auto">
              <a:xfrm>
                <a:off x="845098" y="1217065"/>
                <a:ext cx="715084" cy="1172072"/>
              </a:xfrm>
              <a:custGeom>
                <a:avLst/>
                <a:gdLst>
                  <a:gd name="T0" fmla="*/ 305 w 319"/>
                  <a:gd name="T1" fmla="*/ 487 h 521"/>
                  <a:gd name="T2" fmla="*/ 319 w 319"/>
                  <a:gd name="T3" fmla="*/ 512 h 521"/>
                  <a:gd name="T4" fmla="*/ 302 w 319"/>
                  <a:gd name="T5" fmla="*/ 521 h 521"/>
                  <a:gd name="T6" fmla="*/ 288 w 319"/>
                  <a:gd name="T7" fmla="*/ 498 h 521"/>
                  <a:gd name="T8" fmla="*/ 305 w 319"/>
                  <a:gd name="T9" fmla="*/ 487 h 521"/>
                  <a:gd name="T10" fmla="*/ 276 w 319"/>
                  <a:gd name="T11" fmla="*/ 439 h 521"/>
                  <a:gd name="T12" fmla="*/ 291 w 319"/>
                  <a:gd name="T13" fmla="*/ 463 h 521"/>
                  <a:gd name="T14" fmla="*/ 274 w 319"/>
                  <a:gd name="T15" fmla="*/ 473 h 521"/>
                  <a:gd name="T16" fmla="*/ 260 w 319"/>
                  <a:gd name="T17" fmla="*/ 449 h 521"/>
                  <a:gd name="T18" fmla="*/ 276 w 319"/>
                  <a:gd name="T19" fmla="*/ 439 h 521"/>
                  <a:gd name="T20" fmla="*/ 248 w 319"/>
                  <a:gd name="T21" fmla="*/ 390 h 521"/>
                  <a:gd name="T22" fmla="*/ 262 w 319"/>
                  <a:gd name="T23" fmla="*/ 414 h 521"/>
                  <a:gd name="T24" fmla="*/ 244 w 319"/>
                  <a:gd name="T25" fmla="*/ 425 h 521"/>
                  <a:gd name="T26" fmla="*/ 230 w 319"/>
                  <a:gd name="T27" fmla="*/ 400 h 521"/>
                  <a:gd name="T28" fmla="*/ 248 w 319"/>
                  <a:gd name="T29" fmla="*/ 390 h 521"/>
                  <a:gd name="T30" fmla="*/ 218 w 319"/>
                  <a:gd name="T31" fmla="*/ 341 h 521"/>
                  <a:gd name="T32" fmla="*/ 232 w 319"/>
                  <a:gd name="T33" fmla="*/ 365 h 521"/>
                  <a:gd name="T34" fmla="*/ 216 w 319"/>
                  <a:gd name="T35" fmla="*/ 376 h 521"/>
                  <a:gd name="T36" fmla="*/ 202 w 319"/>
                  <a:gd name="T37" fmla="*/ 351 h 521"/>
                  <a:gd name="T38" fmla="*/ 218 w 319"/>
                  <a:gd name="T39" fmla="*/ 341 h 521"/>
                  <a:gd name="T40" fmla="*/ 190 w 319"/>
                  <a:gd name="T41" fmla="*/ 292 h 521"/>
                  <a:gd name="T42" fmla="*/ 204 w 319"/>
                  <a:gd name="T43" fmla="*/ 316 h 521"/>
                  <a:gd name="T44" fmla="*/ 187 w 319"/>
                  <a:gd name="T45" fmla="*/ 327 h 521"/>
                  <a:gd name="T46" fmla="*/ 173 w 319"/>
                  <a:gd name="T47" fmla="*/ 302 h 521"/>
                  <a:gd name="T48" fmla="*/ 190 w 319"/>
                  <a:gd name="T49" fmla="*/ 292 h 521"/>
                  <a:gd name="T50" fmla="*/ 161 w 319"/>
                  <a:gd name="T51" fmla="*/ 245 h 521"/>
                  <a:gd name="T52" fmla="*/ 174 w 319"/>
                  <a:gd name="T53" fmla="*/ 267 h 521"/>
                  <a:gd name="T54" fmla="*/ 159 w 319"/>
                  <a:gd name="T55" fmla="*/ 278 h 521"/>
                  <a:gd name="T56" fmla="*/ 143 w 319"/>
                  <a:gd name="T57" fmla="*/ 254 h 521"/>
                  <a:gd name="T58" fmla="*/ 161 w 319"/>
                  <a:gd name="T59" fmla="*/ 245 h 521"/>
                  <a:gd name="T60" fmla="*/ 133 w 319"/>
                  <a:gd name="T61" fmla="*/ 196 h 521"/>
                  <a:gd name="T62" fmla="*/ 147 w 319"/>
                  <a:gd name="T63" fmla="*/ 220 h 521"/>
                  <a:gd name="T64" fmla="*/ 129 w 319"/>
                  <a:gd name="T65" fmla="*/ 229 h 521"/>
                  <a:gd name="T66" fmla="*/ 115 w 319"/>
                  <a:gd name="T67" fmla="*/ 205 h 521"/>
                  <a:gd name="T68" fmla="*/ 133 w 319"/>
                  <a:gd name="T69" fmla="*/ 196 h 521"/>
                  <a:gd name="T70" fmla="*/ 103 w 319"/>
                  <a:gd name="T71" fmla="*/ 147 h 521"/>
                  <a:gd name="T72" fmla="*/ 117 w 319"/>
                  <a:gd name="T73" fmla="*/ 171 h 521"/>
                  <a:gd name="T74" fmla="*/ 101 w 319"/>
                  <a:gd name="T75" fmla="*/ 180 h 521"/>
                  <a:gd name="T76" fmla="*/ 85 w 319"/>
                  <a:gd name="T77" fmla="*/ 158 h 521"/>
                  <a:gd name="T78" fmla="*/ 103 w 319"/>
                  <a:gd name="T79" fmla="*/ 147 h 521"/>
                  <a:gd name="T80" fmla="*/ 73 w 319"/>
                  <a:gd name="T81" fmla="*/ 98 h 521"/>
                  <a:gd name="T82" fmla="*/ 89 w 319"/>
                  <a:gd name="T83" fmla="*/ 123 h 521"/>
                  <a:gd name="T84" fmla="*/ 71 w 319"/>
                  <a:gd name="T85" fmla="*/ 133 h 521"/>
                  <a:gd name="T86" fmla="*/ 57 w 319"/>
                  <a:gd name="T87" fmla="*/ 109 h 521"/>
                  <a:gd name="T88" fmla="*/ 73 w 319"/>
                  <a:gd name="T89" fmla="*/ 98 h 521"/>
                  <a:gd name="T90" fmla="*/ 45 w 319"/>
                  <a:gd name="T91" fmla="*/ 49 h 521"/>
                  <a:gd name="T92" fmla="*/ 59 w 319"/>
                  <a:gd name="T93" fmla="*/ 74 h 521"/>
                  <a:gd name="T94" fmla="*/ 44 w 319"/>
                  <a:gd name="T95" fmla="*/ 84 h 521"/>
                  <a:gd name="T96" fmla="*/ 28 w 319"/>
                  <a:gd name="T97" fmla="*/ 60 h 521"/>
                  <a:gd name="T98" fmla="*/ 45 w 319"/>
                  <a:gd name="T99" fmla="*/ 49 h 521"/>
                  <a:gd name="T100" fmla="*/ 16 w 319"/>
                  <a:gd name="T101" fmla="*/ 0 h 521"/>
                  <a:gd name="T102" fmla="*/ 31 w 319"/>
                  <a:gd name="T103" fmla="*/ 25 h 521"/>
                  <a:gd name="T104" fmla="*/ 14 w 319"/>
                  <a:gd name="T105" fmla="*/ 35 h 521"/>
                  <a:gd name="T106" fmla="*/ 0 w 319"/>
                  <a:gd name="T107" fmla="*/ 11 h 521"/>
                  <a:gd name="T108" fmla="*/ 16 w 319"/>
                  <a:gd name="T10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1">
                    <a:moveTo>
                      <a:pt x="305" y="487"/>
                    </a:moveTo>
                    <a:lnTo>
                      <a:pt x="319" y="512"/>
                    </a:lnTo>
                    <a:lnTo>
                      <a:pt x="302" y="521"/>
                    </a:lnTo>
                    <a:lnTo>
                      <a:pt x="288" y="498"/>
                    </a:lnTo>
                    <a:lnTo>
                      <a:pt x="305" y="487"/>
                    </a:lnTo>
                    <a:close/>
                    <a:moveTo>
                      <a:pt x="276" y="439"/>
                    </a:moveTo>
                    <a:lnTo>
                      <a:pt x="291" y="463"/>
                    </a:lnTo>
                    <a:lnTo>
                      <a:pt x="274" y="473"/>
                    </a:lnTo>
                    <a:lnTo>
                      <a:pt x="260" y="449"/>
                    </a:lnTo>
                    <a:lnTo>
                      <a:pt x="276" y="439"/>
                    </a:lnTo>
                    <a:close/>
                    <a:moveTo>
                      <a:pt x="248" y="390"/>
                    </a:moveTo>
                    <a:lnTo>
                      <a:pt x="262" y="414"/>
                    </a:lnTo>
                    <a:lnTo>
                      <a:pt x="244" y="425"/>
                    </a:lnTo>
                    <a:lnTo>
                      <a:pt x="230" y="400"/>
                    </a:lnTo>
                    <a:lnTo>
                      <a:pt x="248" y="390"/>
                    </a:lnTo>
                    <a:close/>
                    <a:moveTo>
                      <a:pt x="218" y="341"/>
                    </a:moveTo>
                    <a:lnTo>
                      <a:pt x="232" y="365"/>
                    </a:lnTo>
                    <a:lnTo>
                      <a:pt x="216" y="376"/>
                    </a:lnTo>
                    <a:lnTo>
                      <a:pt x="202" y="351"/>
                    </a:lnTo>
                    <a:lnTo>
                      <a:pt x="218" y="341"/>
                    </a:lnTo>
                    <a:close/>
                    <a:moveTo>
                      <a:pt x="190" y="292"/>
                    </a:moveTo>
                    <a:lnTo>
                      <a:pt x="204" y="316"/>
                    </a:lnTo>
                    <a:lnTo>
                      <a:pt x="187" y="327"/>
                    </a:lnTo>
                    <a:lnTo>
                      <a:pt x="173" y="302"/>
                    </a:lnTo>
                    <a:lnTo>
                      <a:pt x="190" y="292"/>
                    </a:lnTo>
                    <a:close/>
                    <a:moveTo>
                      <a:pt x="161" y="245"/>
                    </a:moveTo>
                    <a:lnTo>
                      <a:pt x="174" y="267"/>
                    </a:lnTo>
                    <a:lnTo>
                      <a:pt x="159" y="278"/>
                    </a:lnTo>
                    <a:lnTo>
                      <a:pt x="143" y="254"/>
                    </a:lnTo>
                    <a:lnTo>
                      <a:pt x="161" y="245"/>
                    </a:lnTo>
                    <a:close/>
                    <a:moveTo>
                      <a:pt x="133" y="196"/>
                    </a:moveTo>
                    <a:lnTo>
                      <a:pt x="147" y="220"/>
                    </a:lnTo>
                    <a:lnTo>
                      <a:pt x="129" y="229"/>
                    </a:lnTo>
                    <a:lnTo>
                      <a:pt x="115" y="205"/>
                    </a:lnTo>
                    <a:lnTo>
                      <a:pt x="133" y="196"/>
                    </a:lnTo>
                    <a:close/>
                    <a:moveTo>
                      <a:pt x="103" y="147"/>
                    </a:moveTo>
                    <a:lnTo>
                      <a:pt x="117" y="171"/>
                    </a:lnTo>
                    <a:lnTo>
                      <a:pt x="101" y="180"/>
                    </a:lnTo>
                    <a:lnTo>
                      <a:pt x="85" y="158"/>
                    </a:lnTo>
                    <a:lnTo>
                      <a:pt x="103" y="147"/>
                    </a:lnTo>
                    <a:close/>
                    <a:moveTo>
                      <a:pt x="73" y="98"/>
                    </a:moveTo>
                    <a:lnTo>
                      <a:pt x="89" y="123"/>
                    </a:lnTo>
                    <a:lnTo>
                      <a:pt x="71" y="133"/>
                    </a:lnTo>
                    <a:lnTo>
                      <a:pt x="57" y="109"/>
                    </a:lnTo>
                    <a:lnTo>
                      <a:pt x="73" y="98"/>
                    </a:lnTo>
                    <a:close/>
                    <a:moveTo>
                      <a:pt x="45" y="49"/>
                    </a:moveTo>
                    <a:lnTo>
                      <a:pt x="59" y="74"/>
                    </a:lnTo>
                    <a:lnTo>
                      <a:pt x="44" y="84"/>
                    </a:lnTo>
                    <a:lnTo>
                      <a:pt x="28" y="60"/>
                    </a:lnTo>
                    <a:lnTo>
                      <a:pt x="45" y="49"/>
                    </a:lnTo>
                    <a:close/>
                    <a:moveTo>
                      <a:pt x="16" y="0"/>
                    </a:moveTo>
                    <a:lnTo>
                      <a:pt x="31" y="25"/>
                    </a:lnTo>
                    <a:lnTo>
                      <a:pt x="14" y="35"/>
                    </a:lnTo>
                    <a:lnTo>
                      <a:pt x="0" y="1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3"/>
              <p:cNvSpPr/>
              <p:nvPr/>
            </p:nvSpPr>
            <p:spPr bwMode="auto">
              <a:xfrm>
                <a:off x="1557939" y="2422882"/>
                <a:ext cx="69492" cy="58491"/>
              </a:xfrm>
              <a:custGeom>
                <a:avLst/>
                <a:gdLst>
                  <a:gd name="T0" fmla="*/ 15 w 31"/>
                  <a:gd name="T1" fmla="*/ 0 h 26"/>
                  <a:gd name="T2" fmla="*/ 31 w 31"/>
                  <a:gd name="T3" fmla="*/ 26 h 26"/>
                  <a:gd name="T4" fmla="*/ 1 w 31"/>
                  <a:gd name="T5" fmla="*/ 26 h 26"/>
                  <a:gd name="T6" fmla="*/ 1 w 31"/>
                  <a:gd name="T7" fmla="*/ 12 h 26"/>
                  <a:gd name="T8" fmla="*/ 0 w 31"/>
                  <a:gd name="T9" fmla="*/ 9 h 26"/>
                  <a:gd name="T10" fmla="*/ 1 w 31"/>
                  <a:gd name="T11" fmla="*/ 9 h 26"/>
                  <a:gd name="T12" fmla="*/ 1 w 31"/>
                  <a:gd name="T13" fmla="*/ 7 h 26"/>
                  <a:gd name="T14" fmla="*/ 3 w 31"/>
                  <a:gd name="T15" fmla="*/ 7 h 26"/>
                  <a:gd name="T16" fmla="*/ 15 w 3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15" y="0"/>
                    </a:moveTo>
                    <a:lnTo>
                      <a:pt x="31" y="26"/>
                    </a:lnTo>
                    <a:lnTo>
                      <a:pt x="1" y="26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4"/>
              <p:cNvSpPr>
                <a:spLocks noEditPoints="1"/>
              </p:cNvSpPr>
              <p:nvPr/>
            </p:nvSpPr>
            <p:spPr bwMode="auto">
              <a:xfrm>
                <a:off x="127773" y="2438630"/>
                <a:ext cx="1369643" cy="42744"/>
              </a:xfrm>
              <a:custGeom>
                <a:avLst/>
                <a:gdLst>
                  <a:gd name="T0" fmla="*/ 585 w 611"/>
                  <a:gd name="T1" fmla="*/ 0 h 19"/>
                  <a:gd name="T2" fmla="*/ 611 w 611"/>
                  <a:gd name="T3" fmla="*/ 0 h 19"/>
                  <a:gd name="T4" fmla="*/ 611 w 611"/>
                  <a:gd name="T5" fmla="*/ 19 h 19"/>
                  <a:gd name="T6" fmla="*/ 585 w 611"/>
                  <a:gd name="T7" fmla="*/ 19 h 19"/>
                  <a:gd name="T8" fmla="*/ 585 w 611"/>
                  <a:gd name="T9" fmla="*/ 0 h 19"/>
                  <a:gd name="T10" fmla="*/ 533 w 611"/>
                  <a:gd name="T11" fmla="*/ 0 h 19"/>
                  <a:gd name="T12" fmla="*/ 559 w 611"/>
                  <a:gd name="T13" fmla="*/ 0 h 19"/>
                  <a:gd name="T14" fmla="*/ 559 w 611"/>
                  <a:gd name="T15" fmla="*/ 19 h 19"/>
                  <a:gd name="T16" fmla="*/ 533 w 611"/>
                  <a:gd name="T17" fmla="*/ 19 h 19"/>
                  <a:gd name="T18" fmla="*/ 533 w 611"/>
                  <a:gd name="T19" fmla="*/ 0 h 19"/>
                  <a:gd name="T20" fmla="*/ 479 w 611"/>
                  <a:gd name="T21" fmla="*/ 0 h 19"/>
                  <a:gd name="T22" fmla="*/ 505 w 611"/>
                  <a:gd name="T23" fmla="*/ 0 h 19"/>
                  <a:gd name="T24" fmla="*/ 505 w 611"/>
                  <a:gd name="T25" fmla="*/ 19 h 19"/>
                  <a:gd name="T26" fmla="*/ 479 w 611"/>
                  <a:gd name="T27" fmla="*/ 19 h 19"/>
                  <a:gd name="T28" fmla="*/ 479 w 611"/>
                  <a:gd name="T29" fmla="*/ 0 h 19"/>
                  <a:gd name="T30" fmla="*/ 426 w 611"/>
                  <a:gd name="T31" fmla="*/ 0 h 19"/>
                  <a:gd name="T32" fmla="*/ 453 w 611"/>
                  <a:gd name="T33" fmla="*/ 0 h 19"/>
                  <a:gd name="T34" fmla="*/ 453 w 611"/>
                  <a:gd name="T35" fmla="*/ 19 h 19"/>
                  <a:gd name="T36" fmla="*/ 426 w 611"/>
                  <a:gd name="T37" fmla="*/ 19 h 19"/>
                  <a:gd name="T38" fmla="*/ 426 w 611"/>
                  <a:gd name="T39" fmla="*/ 0 h 19"/>
                  <a:gd name="T40" fmla="*/ 372 w 611"/>
                  <a:gd name="T41" fmla="*/ 0 h 19"/>
                  <a:gd name="T42" fmla="*/ 400 w 611"/>
                  <a:gd name="T43" fmla="*/ 0 h 19"/>
                  <a:gd name="T44" fmla="*/ 400 w 611"/>
                  <a:gd name="T45" fmla="*/ 19 h 19"/>
                  <a:gd name="T46" fmla="*/ 372 w 611"/>
                  <a:gd name="T47" fmla="*/ 19 h 19"/>
                  <a:gd name="T48" fmla="*/ 372 w 611"/>
                  <a:gd name="T49" fmla="*/ 0 h 19"/>
                  <a:gd name="T50" fmla="*/ 320 w 611"/>
                  <a:gd name="T51" fmla="*/ 0 h 19"/>
                  <a:gd name="T52" fmla="*/ 346 w 611"/>
                  <a:gd name="T53" fmla="*/ 0 h 19"/>
                  <a:gd name="T54" fmla="*/ 346 w 611"/>
                  <a:gd name="T55" fmla="*/ 19 h 19"/>
                  <a:gd name="T56" fmla="*/ 320 w 611"/>
                  <a:gd name="T57" fmla="*/ 19 h 19"/>
                  <a:gd name="T58" fmla="*/ 320 w 611"/>
                  <a:gd name="T59" fmla="*/ 0 h 19"/>
                  <a:gd name="T60" fmla="*/ 266 w 611"/>
                  <a:gd name="T61" fmla="*/ 0 h 19"/>
                  <a:gd name="T62" fmla="*/ 294 w 611"/>
                  <a:gd name="T63" fmla="*/ 0 h 19"/>
                  <a:gd name="T64" fmla="*/ 294 w 611"/>
                  <a:gd name="T65" fmla="*/ 19 h 19"/>
                  <a:gd name="T66" fmla="*/ 266 w 611"/>
                  <a:gd name="T67" fmla="*/ 19 h 19"/>
                  <a:gd name="T68" fmla="*/ 266 w 611"/>
                  <a:gd name="T69" fmla="*/ 0 h 19"/>
                  <a:gd name="T70" fmla="*/ 213 w 611"/>
                  <a:gd name="T71" fmla="*/ 0 h 19"/>
                  <a:gd name="T72" fmla="*/ 240 w 611"/>
                  <a:gd name="T73" fmla="*/ 0 h 19"/>
                  <a:gd name="T74" fmla="*/ 240 w 611"/>
                  <a:gd name="T75" fmla="*/ 19 h 19"/>
                  <a:gd name="T76" fmla="*/ 213 w 611"/>
                  <a:gd name="T77" fmla="*/ 19 h 19"/>
                  <a:gd name="T78" fmla="*/ 213 w 611"/>
                  <a:gd name="T79" fmla="*/ 0 h 19"/>
                  <a:gd name="T80" fmla="*/ 161 w 611"/>
                  <a:gd name="T81" fmla="*/ 0 h 19"/>
                  <a:gd name="T82" fmla="*/ 187 w 611"/>
                  <a:gd name="T83" fmla="*/ 0 h 19"/>
                  <a:gd name="T84" fmla="*/ 187 w 611"/>
                  <a:gd name="T85" fmla="*/ 19 h 19"/>
                  <a:gd name="T86" fmla="*/ 161 w 611"/>
                  <a:gd name="T87" fmla="*/ 19 h 19"/>
                  <a:gd name="T88" fmla="*/ 161 w 611"/>
                  <a:gd name="T89" fmla="*/ 0 h 19"/>
                  <a:gd name="T90" fmla="*/ 107 w 611"/>
                  <a:gd name="T91" fmla="*/ 0 h 19"/>
                  <a:gd name="T92" fmla="*/ 133 w 611"/>
                  <a:gd name="T93" fmla="*/ 0 h 19"/>
                  <a:gd name="T94" fmla="*/ 133 w 611"/>
                  <a:gd name="T95" fmla="*/ 19 h 19"/>
                  <a:gd name="T96" fmla="*/ 107 w 611"/>
                  <a:gd name="T97" fmla="*/ 19 h 19"/>
                  <a:gd name="T98" fmla="*/ 107 w 611"/>
                  <a:gd name="T99" fmla="*/ 0 h 19"/>
                  <a:gd name="T100" fmla="*/ 54 w 611"/>
                  <a:gd name="T101" fmla="*/ 0 h 19"/>
                  <a:gd name="T102" fmla="*/ 81 w 611"/>
                  <a:gd name="T103" fmla="*/ 0 h 19"/>
                  <a:gd name="T104" fmla="*/ 81 w 611"/>
                  <a:gd name="T105" fmla="*/ 19 h 19"/>
                  <a:gd name="T106" fmla="*/ 54 w 611"/>
                  <a:gd name="T107" fmla="*/ 19 h 19"/>
                  <a:gd name="T108" fmla="*/ 54 w 611"/>
                  <a:gd name="T109" fmla="*/ 0 h 19"/>
                  <a:gd name="T110" fmla="*/ 0 w 611"/>
                  <a:gd name="T111" fmla="*/ 0 h 19"/>
                  <a:gd name="T112" fmla="*/ 27 w 611"/>
                  <a:gd name="T113" fmla="*/ 0 h 19"/>
                  <a:gd name="T114" fmla="*/ 27 w 611"/>
                  <a:gd name="T115" fmla="*/ 19 h 19"/>
                  <a:gd name="T116" fmla="*/ 0 w 611"/>
                  <a:gd name="T117" fmla="*/ 19 h 19"/>
                  <a:gd name="T118" fmla="*/ 0 w 611"/>
                  <a:gd name="T1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1" h="19">
                    <a:moveTo>
                      <a:pt x="585" y="0"/>
                    </a:moveTo>
                    <a:lnTo>
                      <a:pt x="611" y="0"/>
                    </a:lnTo>
                    <a:lnTo>
                      <a:pt x="611" y="19"/>
                    </a:lnTo>
                    <a:lnTo>
                      <a:pt x="585" y="19"/>
                    </a:lnTo>
                    <a:lnTo>
                      <a:pt x="585" y="0"/>
                    </a:lnTo>
                    <a:close/>
                    <a:moveTo>
                      <a:pt x="533" y="0"/>
                    </a:moveTo>
                    <a:lnTo>
                      <a:pt x="559" y="0"/>
                    </a:lnTo>
                    <a:lnTo>
                      <a:pt x="559" y="19"/>
                    </a:lnTo>
                    <a:lnTo>
                      <a:pt x="533" y="19"/>
                    </a:lnTo>
                    <a:lnTo>
                      <a:pt x="533" y="0"/>
                    </a:lnTo>
                    <a:close/>
                    <a:moveTo>
                      <a:pt x="479" y="0"/>
                    </a:moveTo>
                    <a:lnTo>
                      <a:pt x="505" y="0"/>
                    </a:lnTo>
                    <a:lnTo>
                      <a:pt x="505" y="19"/>
                    </a:lnTo>
                    <a:lnTo>
                      <a:pt x="479" y="19"/>
                    </a:lnTo>
                    <a:lnTo>
                      <a:pt x="479" y="0"/>
                    </a:lnTo>
                    <a:close/>
                    <a:moveTo>
                      <a:pt x="426" y="0"/>
                    </a:moveTo>
                    <a:lnTo>
                      <a:pt x="453" y="0"/>
                    </a:lnTo>
                    <a:lnTo>
                      <a:pt x="453" y="19"/>
                    </a:lnTo>
                    <a:lnTo>
                      <a:pt x="426" y="19"/>
                    </a:lnTo>
                    <a:lnTo>
                      <a:pt x="426" y="0"/>
                    </a:lnTo>
                    <a:close/>
                    <a:moveTo>
                      <a:pt x="372" y="0"/>
                    </a:moveTo>
                    <a:lnTo>
                      <a:pt x="400" y="0"/>
                    </a:lnTo>
                    <a:lnTo>
                      <a:pt x="400" y="19"/>
                    </a:lnTo>
                    <a:lnTo>
                      <a:pt x="372" y="19"/>
                    </a:lnTo>
                    <a:lnTo>
                      <a:pt x="372" y="0"/>
                    </a:lnTo>
                    <a:close/>
                    <a:moveTo>
                      <a:pt x="320" y="0"/>
                    </a:moveTo>
                    <a:lnTo>
                      <a:pt x="346" y="0"/>
                    </a:lnTo>
                    <a:lnTo>
                      <a:pt x="346" y="19"/>
                    </a:lnTo>
                    <a:lnTo>
                      <a:pt x="320" y="19"/>
                    </a:lnTo>
                    <a:lnTo>
                      <a:pt x="320" y="0"/>
                    </a:lnTo>
                    <a:close/>
                    <a:moveTo>
                      <a:pt x="266" y="0"/>
                    </a:moveTo>
                    <a:lnTo>
                      <a:pt x="294" y="0"/>
                    </a:lnTo>
                    <a:lnTo>
                      <a:pt x="294" y="19"/>
                    </a:lnTo>
                    <a:lnTo>
                      <a:pt x="266" y="19"/>
                    </a:lnTo>
                    <a:lnTo>
                      <a:pt x="266" y="0"/>
                    </a:lnTo>
                    <a:close/>
                    <a:moveTo>
                      <a:pt x="213" y="0"/>
                    </a:moveTo>
                    <a:lnTo>
                      <a:pt x="240" y="0"/>
                    </a:lnTo>
                    <a:lnTo>
                      <a:pt x="240" y="19"/>
                    </a:lnTo>
                    <a:lnTo>
                      <a:pt x="213" y="19"/>
                    </a:lnTo>
                    <a:lnTo>
                      <a:pt x="213" y="0"/>
                    </a:lnTo>
                    <a:close/>
                    <a:moveTo>
                      <a:pt x="161" y="0"/>
                    </a:moveTo>
                    <a:lnTo>
                      <a:pt x="187" y="0"/>
                    </a:lnTo>
                    <a:lnTo>
                      <a:pt x="187" y="19"/>
                    </a:lnTo>
                    <a:lnTo>
                      <a:pt x="161" y="19"/>
                    </a:lnTo>
                    <a:lnTo>
                      <a:pt x="161" y="0"/>
                    </a:lnTo>
                    <a:close/>
                    <a:moveTo>
                      <a:pt x="107" y="0"/>
                    </a:moveTo>
                    <a:lnTo>
                      <a:pt x="133" y="0"/>
                    </a:lnTo>
                    <a:lnTo>
                      <a:pt x="133" y="19"/>
                    </a:lnTo>
                    <a:lnTo>
                      <a:pt x="107" y="19"/>
                    </a:lnTo>
                    <a:lnTo>
                      <a:pt x="107" y="0"/>
                    </a:lnTo>
                    <a:close/>
                    <a:moveTo>
                      <a:pt x="54" y="0"/>
                    </a:moveTo>
                    <a:lnTo>
                      <a:pt x="81" y="0"/>
                    </a:lnTo>
                    <a:lnTo>
                      <a:pt x="81" y="19"/>
                    </a:lnTo>
                    <a:lnTo>
                      <a:pt x="54" y="19"/>
                    </a:lnTo>
                    <a:lnTo>
                      <a:pt x="54" y="0"/>
                    </a:lnTo>
                    <a:close/>
                    <a:moveTo>
                      <a:pt x="0" y="0"/>
                    </a:moveTo>
                    <a:lnTo>
                      <a:pt x="27" y="0"/>
                    </a:lnTo>
                    <a:lnTo>
                      <a:pt x="27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5"/>
              <p:cNvSpPr/>
              <p:nvPr/>
            </p:nvSpPr>
            <p:spPr bwMode="auto">
              <a:xfrm>
                <a:off x="1553456" y="2422882"/>
                <a:ext cx="69492" cy="58491"/>
              </a:xfrm>
              <a:custGeom>
                <a:avLst/>
                <a:gdLst>
                  <a:gd name="T0" fmla="*/ 16 w 31"/>
                  <a:gd name="T1" fmla="*/ 0 h 26"/>
                  <a:gd name="T2" fmla="*/ 28 w 31"/>
                  <a:gd name="T3" fmla="*/ 7 h 26"/>
                  <a:gd name="T4" fmla="*/ 31 w 31"/>
                  <a:gd name="T5" fmla="*/ 7 h 26"/>
                  <a:gd name="T6" fmla="*/ 31 w 31"/>
                  <a:gd name="T7" fmla="*/ 9 h 26"/>
                  <a:gd name="T8" fmla="*/ 31 w 31"/>
                  <a:gd name="T9" fmla="*/ 9 h 26"/>
                  <a:gd name="T10" fmla="*/ 31 w 31"/>
                  <a:gd name="T11" fmla="*/ 12 h 26"/>
                  <a:gd name="T12" fmla="*/ 31 w 31"/>
                  <a:gd name="T13" fmla="*/ 26 h 26"/>
                  <a:gd name="T14" fmla="*/ 0 w 31"/>
                  <a:gd name="T15" fmla="*/ 26 h 26"/>
                  <a:gd name="T16" fmla="*/ 16 w 3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16" y="0"/>
                    </a:moveTo>
                    <a:lnTo>
                      <a:pt x="28" y="7"/>
                    </a:lnTo>
                    <a:lnTo>
                      <a:pt x="31" y="7"/>
                    </a:lnTo>
                    <a:lnTo>
                      <a:pt x="31" y="9"/>
                    </a:lnTo>
                    <a:lnTo>
                      <a:pt x="31" y="9"/>
                    </a:lnTo>
                    <a:lnTo>
                      <a:pt x="31" y="12"/>
                    </a:lnTo>
                    <a:lnTo>
                      <a:pt x="31" y="26"/>
                    </a:lnTo>
                    <a:lnTo>
                      <a:pt x="0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6"/>
              <p:cNvSpPr>
                <a:spLocks noEditPoints="1"/>
              </p:cNvSpPr>
              <p:nvPr/>
            </p:nvSpPr>
            <p:spPr bwMode="auto">
              <a:xfrm>
                <a:off x="1620705" y="1217065"/>
                <a:ext cx="715084" cy="1172072"/>
              </a:xfrm>
              <a:custGeom>
                <a:avLst/>
                <a:gdLst>
                  <a:gd name="T0" fmla="*/ 14 w 319"/>
                  <a:gd name="T1" fmla="*/ 487 h 521"/>
                  <a:gd name="T2" fmla="*/ 31 w 319"/>
                  <a:gd name="T3" fmla="*/ 498 h 521"/>
                  <a:gd name="T4" fmla="*/ 17 w 319"/>
                  <a:gd name="T5" fmla="*/ 521 h 521"/>
                  <a:gd name="T6" fmla="*/ 0 w 319"/>
                  <a:gd name="T7" fmla="*/ 512 h 521"/>
                  <a:gd name="T8" fmla="*/ 14 w 319"/>
                  <a:gd name="T9" fmla="*/ 487 h 521"/>
                  <a:gd name="T10" fmla="*/ 43 w 319"/>
                  <a:gd name="T11" fmla="*/ 439 h 521"/>
                  <a:gd name="T12" fmla="*/ 61 w 319"/>
                  <a:gd name="T13" fmla="*/ 449 h 521"/>
                  <a:gd name="T14" fmla="*/ 45 w 319"/>
                  <a:gd name="T15" fmla="*/ 473 h 521"/>
                  <a:gd name="T16" fmla="*/ 29 w 319"/>
                  <a:gd name="T17" fmla="*/ 463 h 521"/>
                  <a:gd name="T18" fmla="*/ 43 w 319"/>
                  <a:gd name="T19" fmla="*/ 439 h 521"/>
                  <a:gd name="T20" fmla="*/ 71 w 319"/>
                  <a:gd name="T21" fmla="*/ 390 h 521"/>
                  <a:gd name="T22" fmla="*/ 89 w 319"/>
                  <a:gd name="T23" fmla="*/ 400 h 521"/>
                  <a:gd name="T24" fmla="*/ 75 w 319"/>
                  <a:gd name="T25" fmla="*/ 425 h 521"/>
                  <a:gd name="T26" fmla="*/ 57 w 319"/>
                  <a:gd name="T27" fmla="*/ 414 h 521"/>
                  <a:gd name="T28" fmla="*/ 71 w 319"/>
                  <a:gd name="T29" fmla="*/ 390 h 521"/>
                  <a:gd name="T30" fmla="*/ 101 w 319"/>
                  <a:gd name="T31" fmla="*/ 341 h 521"/>
                  <a:gd name="T32" fmla="*/ 118 w 319"/>
                  <a:gd name="T33" fmla="*/ 351 h 521"/>
                  <a:gd name="T34" fmla="*/ 103 w 319"/>
                  <a:gd name="T35" fmla="*/ 376 h 521"/>
                  <a:gd name="T36" fmla="*/ 87 w 319"/>
                  <a:gd name="T37" fmla="*/ 365 h 521"/>
                  <a:gd name="T38" fmla="*/ 101 w 319"/>
                  <a:gd name="T39" fmla="*/ 341 h 521"/>
                  <a:gd name="T40" fmla="*/ 131 w 319"/>
                  <a:gd name="T41" fmla="*/ 292 h 521"/>
                  <a:gd name="T42" fmla="*/ 146 w 319"/>
                  <a:gd name="T43" fmla="*/ 302 h 521"/>
                  <a:gd name="T44" fmla="*/ 132 w 319"/>
                  <a:gd name="T45" fmla="*/ 327 h 521"/>
                  <a:gd name="T46" fmla="*/ 115 w 319"/>
                  <a:gd name="T47" fmla="*/ 316 h 521"/>
                  <a:gd name="T48" fmla="*/ 131 w 319"/>
                  <a:gd name="T49" fmla="*/ 292 h 521"/>
                  <a:gd name="T50" fmla="*/ 158 w 319"/>
                  <a:gd name="T51" fmla="*/ 245 h 521"/>
                  <a:gd name="T52" fmla="*/ 176 w 319"/>
                  <a:gd name="T53" fmla="*/ 254 h 521"/>
                  <a:gd name="T54" fmla="*/ 160 w 319"/>
                  <a:gd name="T55" fmla="*/ 278 h 521"/>
                  <a:gd name="T56" fmla="*/ 144 w 319"/>
                  <a:gd name="T57" fmla="*/ 267 h 521"/>
                  <a:gd name="T58" fmla="*/ 158 w 319"/>
                  <a:gd name="T59" fmla="*/ 245 h 521"/>
                  <a:gd name="T60" fmla="*/ 188 w 319"/>
                  <a:gd name="T61" fmla="*/ 196 h 521"/>
                  <a:gd name="T62" fmla="*/ 204 w 319"/>
                  <a:gd name="T63" fmla="*/ 205 h 521"/>
                  <a:gd name="T64" fmla="*/ 190 w 319"/>
                  <a:gd name="T65" fmla="*/ 229 h 521"/>
                  <a:gd name="T66" fmla="*/ 172 w 319"/>
                  <a:gd name="T67" fmla="*/ 220 h 521"/>
                  <a:gd name="T68" fmla="*/ 188 w 319"/>
                  <a:gd name="T69" fmla="*/ 196 h 521"/>
                  <a:gd name="T70" fmla="*/ 216 w 319"/>
                  <a:gd name="T71" fmla="*/ 147 h 521"/>
                  <a:gd name="T72" fmla="*/ 234 w 319"/>
                  <a:gd name="T73" fmla="*/ 158 h 521"/>
                  <a:gd name="T74" fmla="*/ 218 w 319"/>
                  <a:gd name="T75" fmla="*/ 180 h 521"/>
                  <a:gd name="T76" fmla="*/ 202 w 319"/>
                  <a:gd name="T77" fmla="*/ 171 h 521"/>
                  <a:gd name="T78" fmla="*/ 216 w 319"/>
                  <a:gd name="T79" fmla="*/ 147 h 521"/>
                  <a:gd name="T80" fmla="*/ 246 w 319"/>
                  <a:gd name="T81" fmla="*/ 98 h 521"/>
                  <a:gd name="T82" fmla="*/ 261 w 319"/>
                  <a:gd name="T83" fmla="*/ 109 h 521"/>
                  <a:gd name="T84" fmla="*/ 248 w 319"/>
                  <a:gd name="T85" fmla="*/ 133 h 521"/>
                  <a:gd name="T86" fmla="*/ 230 w 319"/>
                  <a:gd name="T87" fmla="*/ 123 h 521"/>
                  <a:gd name="T88" fmla="*/ 246 w 319"/>
                  <a:gd name="T89" fmla="*/ 98 h 521"/>
                  <a:gd name="T90" fmla="*/ 274 w 319"/>
                  <a:gd name="T91" fmla="*/ 49 h 521"/>
                  <a:gd name="T92" fmla="*/ 291 w 319"/>
                  <a:gd name="T93" fmla="*/ 60 h 521"/>
                  <a:gd name="T94" fmla="*/ 277 w 319"/>
                  <a:gd name="T95" fmla="*/ 84 h 521"/>
                  <a:gd name="T96" fmla="*/ 260 w 319"/>
                  <a:gd name="T97" fmla="*/ 74 h 521"/>
                  <a:gd name="T98" fmla="*/ 274 w 319"/>
                  <a:gd name="T99" fmla="*/ 49 h 521"/>
                  <a:gd name="T100" fmla="*/ 303 w 319"/>
                  <a:gd name="T101" fmla="*/ 0 h 521"/>
                  <a:gd name="T102" fmla="*/ 319 w 319"/>
                  <a:gd name="T103" fmla="*/ 11 h 521"/>
                  <a:gd name="T104" fmla="*/ 305 w 319"/>
                  <a:gd name="T105" fmla="*/ 35 h 521"/>
                  <a:gd name="T106" fmla="*/ 289 w 319"/>
                  <a:gd name="T107" fmla="*/ 25 h 521"/>
                  <a:gd name="T108" fmla="*/ 303 w 319"/>
                  <a:gd name="T10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1">
                    <a:moveTo>
                      <a:pt x="14" y="487"/>
                    </a:moveTo>
                    <a:lnTo>
                      <a:pt x="31" y="498"/>
                    </a:lnTo>
                    <a:lnTo>
                      <a:pt x="17" y="521"/>
                    </a:lnTo>
                    <a:lnTo>
                      <a:pt x="0" y="512"/>
                    </a:lnTo>
                    <a:lnTo>
                      <a:pt x="14" y="487"/>
                    </a:lnTo>
                    <a:close/>
                    <a:moveTo>
                      <a:pt x="43" y="439"/>
                    </a:moveTo>
                    <a:lnTo>
                      <a:pt x="61" y="449"/>
                    </a:lnTo>
                    <a:lnTo>
                      <a:pt x="45" y="473"/>
                    </a:lnTo>
                    <a:lnTo>
                      <a:pt x="29" y="463"/>
                    </a:lnTo>
                    <a:lnTo>
                      <a:pt x="43" y="439"/>
                    </a:lnTo>
                    <a:close/>
                    <a:moveTo>
                      <a:pt x="71" y="390"/>
                    </a:moveTo>
                    <a:lnTo>
                      <a:pt x="89" y="400"/>
                    </a:lnTo>
                    <a:lnTo>
                      <a:pt x="75" y="425"/>
                    </a:lnTo>
                    <a:lnTo>
                      <a:pt x="57" y="414"/>
                    </a:lnTo>
                    <a:lnTo>
                      <a:pt x="71" y="390"/>
                    </a:lnTo>
                    <a:close/>
                    <a:moveTo>
                      <a:pt x="101" y="341"/>
                    </a:moveTo>
                    <a:lnTo>
                      <a:pt x="118" y="351"/>
                    </a:lnTo>
                    <a:lnTo>
                      <a:pt x="103" y="376"/>
                    </a:lnTo>
                    <a:lnTo>
                      <a:pt x="87" y="365"/>
                    </a:lnTo>
                    <a:lnTo>
                      <a:pt x="101" y="341"/>
                    </a:lnTo>
                    <a:close/>
                    <a:moveTo>
                      <a:pt x="131" y="292"/>
                    </a:moveTo>
                    <a:lnTo>
                      <a:pt x="146" y="302"/>
                    </a:lnTo>
                    <a:lnTo>
                      <a:pt x="132" y="327"/>
                    </a:lnTo>
                    <a:lnTo>
                      <a:pt x="115" y="316"/>
                    </a:lnTo>
                    <a:lnTo>
                      <a:pt x="131" y="292"/>
                    </a:lnTo>
                    <a:close/>
                    <a:moveTo>
                      <a:pt x="158" y="245"/>
                    </a:moveTo>
                    <a:lnTo>
                      <a:pt x="176" y="254"/>
                    </a:lnTo>
                    <a:lnTo>
                      <a:pt x="160" y="278"/>
                    </a:lnTo>
                    <a:lnTo>
                      <a:pt x="144" y="267"/>
                    </a:lnTo>
                    <a:lnTo>
                      <a:pt x="158" y="245"/>
                    </a:lnTo>
                    <a:close/>
                    <a:moveTo>
                      <a:pt x="188" y="196"/>
                    </a:moveTo>
                    <a:lnTo>
                      <a:pt x="204" y="205"/>
                    </a:lnTo>
                    <a:lnTo>
                      <a:pt x="190" y="229"/>
                    </a:lnTo>
                    <a:lnTo>
                      <a:pt x="172" y="220"/>
                    </a:lnTo>
                    <a:lnTo>
                      <a:pt x="188" y="196"/>
                    </a:lnTo>
                    <a:close/>
                    <a:moveTo>
                      <a:pt x="216" y="147"/>
                    </a:moveTo>
                    <a:lnTo>
                      <a:pt x="234" y="158"/>
                    </a:lnTo>
                    <a:lnTo>
                      <a:pt x="218" y="180"/>
                    </a:lnTo>
                    <a:lnTo>
                      <a:pt x="202" y="171"/>
                    </a:lnTo>
                    <a:lnTo>
                      <a:pt x="216" y="147"/>
                    </a:lnTo>
                    <a:close/>
                    <a:moveTo>
                      <a:pt x="246" y="98"/>
                    </a:moveTo>
                    <a:lnTo>
                      <a:pt x="261" y="109"/>
                    </a:lnTo>
                    <a:lnTo>
                      <a:pt x="248" y="133"/>
                    </a:lnTo>
                    <a:lnTo>
                      <a:pt x="230" y="123"/>
                    </a:lnTo>
                    <a:lnTo>
                      <a:pt x="246" y="98"/>
                    </a:lnTo>
                    <a:close/>
                    <a:moveTo>
                      <a:pt x="274" y="49"/>
                    </a:moveTo>
                    <a:lnTo>
                      <a:pt x="291" y="60"/>
                    </a:lnTo>
                    <a:lnTo>
                      <a:pt x="277" y="84"/>
                    </a:lnTo>
                    <a:lnTo>
                      <a:pt x="260" y="74"/>
                    </a:lnTo>
                    <a:lnTo>
                      <a:pt x="274" y="49"/>
                    </a:lnTo>
                    <a:close/>
                    <a:moveTo>
                      <a:pt x="303" y="0"/>
                    </a:moveTo>
                    <a:lnTo>
                      <a:pt x="319" y="11"/>
                    </a:lnTo>
                    <a:lnTo>
                      <a:pt x="305" y="35"/>
                    </a:lnTo>
                    <a:lnTo>
                      <a:pt x="289" y="25"/>
                    </a:lnTo>
                    <a:lnTo>
                      <a:pt x="3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7"/>
              <p:cNvSpPr/>
              <p:nvPr/>
            </p:nvSpPr>
            <p:spPr bwMode="auto">
              <a:xfrm>
                <a:off x="2331304" y="1104582"/>
                <a:ext cx="71732" cy="83238"/>
              </a:xfrm>
              <a:custGeom>
                <a:avLst/>
                <a:gdLst>
                  <a:gd name="T0" fmla="*/ 16 w 32"/>
                  <a:gd name="T1" fmla="*/ 0 h 37"/>
                  <a:gd name="T2" fmla="*/ 32 w 32"/>
                  <a:gd name="T3" fmla="*/ 26 h 37"/>
                  <a:gd name="T4" fmla="*/ 18 w 32"/>
                  <a:gd name="T5" fmla="*/ 35 h 37"/>
                  <a:gd name="T6" fmla="*/ 18 w 32"/>
                  <a:gd name="T7" fmla="*/ 37 h 37"/>
                  <a:gd name="T8" fmla="*/ 16 w 32"/>
                  <a:gd name="T9" fmla="*/ 37 h 37"/>
                  <a:gd name="T10" fmla="*/ 14 w 32"/>
                  <a:gd name="T11" fmla="*/ 37 h 37"/>
                  <a:gd name="T12" fmla="*/ 13 w 32"/>
                  <a:gd name="T13" fmla="*/ 35 h 37"/>
                  <a:gd name="T14" fmla="*/ 0 w 32"/>
                  <a:gd name="T15" fmla="*/ 26 h 37"/>
                  <a:gd name="T16" fmla="*/ 16 w 32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7">
                    <a:moveTo>
                      <a:pt x="16" y="0"/>
                    </a:moveTo>
                    <a:lnTo>
                      <a:pt x="32" y="26"/>
                    </a:lnTo>
                    <a:lnTo>
                      <a:pt x="18" y="35"/>
                    </a:lnTo>
                    <a:lnTo>
                      <a:pt x="18" y="37"/>
                    </a:lnTo>
                    <a:lnTo>
                      <a:pt x="16" y="37"/>
                    </a:lnTo>
                    <a:lnTo>
                      <a:pt x="14" y="37"/>
                    </a:lnTo>
                    <a:lnTo>
                      <a:pt x="13" y="35"/>
                    </a:lnTo>
                    <a:lnTo>
                      <a:pt x="0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8"/>
              <p:cNvSpPr>
                <a:spLocks noEditPoints="1"/>
              </p:cNvSpPr>
              <p:nvPr/>
            </p:nvSpPr>
            <p:spPr bwMode="auto">
              <a:xfrm>
                <a:off x="2394070" y="1217065"/>
                <a:ext cx="721808" cy="1172072"/>
              </a:xfrm>
              <a:custGeom>
                <a:avLst/>
                <a:gdLst>
                  <a:gd name="T0" fmla="*/ 306 w 322"/>
                  <a:gd name="T1" fmla="*/ 487 h 521"/>
                  <a:gd name="T2" fmla="*/ 322 w 322"/>
                  <a:gd name="T3" fmla="*/ 512 h 521"/>
                  <a:gd name="T4" fmla="*/ 304 w 322"/>
                  <a:gd name="T5" fmla="*/ 521 h 521"/>
                  <a:gd name="T6" fmla="*/ 290 w 322"/>
                  <a:gd name="T7" fmla="*/ 498 h 521"/>
                  <a:gd name="T8" fmla="*/ 306 w 322"/>
                  <a:gd name="T9" fmla="*/ 487 h 521"/>
                  <a:gd name="T10" fmla="*/ 278 w 322"/>
                  <a:gd name="T11" fmla="*/ 439 h 521"/>
                  <a:gd name="T12" fmla="*/ 292 w 322"/>
                  <a:gd name="T13" fmla="*/ 463 h 521"/>
                  <a:gd name="T14" fmla="*/ 276 w 322"/>
                  <a:gd name="T15" fmla="*/ 473 h 521"/>
                  <a:gd name="T16" fmla="*/ 260 w 322"/>
                  <a:gd name="T17" fmla="*/ 449 h 521"/>
                  <a:gd name="T18" fmla="*/ 278 w 322"/>
                  <a:gd name="T19" fmla="*/ 439 h 521"/>
                  <a:gd name="T20" fmla="*/ 248 w 322"/>
                  <a:gd name="T21" fmla="*/ 390 h 521"/>
                  <a:gd name="T22" fmla="*/ 264 w 322"/>
                  <a:gd name="T23" fmla="*/ 414 h 521"/>
                  <a:gd name="T24" fmla="*/ 246 w 322"/>
                  <a:gd name="T25" fmla="*/ 425 h 521"/>
                  <a:gd name="T26" fmla="*/ 233 w 322"/>
                  <a:gd name="T27" fmla="*/ 400 h 521"/>
                  <a:gd name="T28" fmla="*/ 248 w 322"/>
                  <a:gd name="T29" fmla="*/ 390 h 521"/>
                  <a:gd name="T30" fmla="*/ 220 w 322"/>
                  <a:gd name="T31" fmla="*/ 341 h 521"/>
                  <a:gd name="T32" fmla="*/ 234 w 322"/>
                  <a:gd name="T33" fmla="*/ 365 h 521"/>
                  <a:gd name="T34" fmla="*/ 217 w 322"/>
                  <a:gd name="T35" fmla="*/ 376 h 521"/>
                  <a:gd name="T36" fmla="*/ 203 w 322"/>
                  <a:gd name="T37" fmla="*/ 351 h 521"/>
                  <a:gd name="T38" fmla="*/ 220 w 322"/>
                  <a:gd name="T39" fmla="*/ 341 h 521"/>
                  <a:gd name="T40" fmla="*/ 191 w 322"/>
                  <a:gd name="T41" fmla="*/ 292 h 521"/>
                  <a:gd name="T42" fmla="*/ 206 w 322"/>
                  <a:gd name="T43" fmla="*/ 316 h 521"/>
                  <a:gd name="T44" fmla="*/ 189 w 322"/>
                  <a:gd name="T45" fmla="*/ 327 h 521"/>
                  <a:gd name="T46" fmla="*/ 175 w 322"/>
                  <a:gd name="T47" fmla="*/ 302 h 521"/>
                  <a:gd name="T48" fmla="*/ 191 w 322"/>
                  <a:gd name="T49" fmla="*/ 292 h 521"/>
                  <a:gd name="T50" fmla="*/ 163 w 322"/>
                  <a:gd name="T51" fmla="*/ 245 h 521"/>
                  <a:gd name="T52" fmla="*/ 177 w 322"/>
                  <a:gd name="T53" fmla="*/ 267 h 521"/>
                  <a:gd name="T54" fmla="*/ 159 w 322"/>
                  <a:gd name="T55" fmla="*/ 278 h 521"/>
                  <a:gd name="T56" fmla="*/ 145 w 322"/>
                  <a:gd name="T57" fmla="*/ 254 h 521"/>
                  <a:gd name="T58" fmla="*/ 163 w 322"/>
                  <a:gd name="T59" fmla="*/ 245 h 521"/>
                  <a:gd name="T60" fmla="*/ 133 w 322"/>
                  <a:gd name="T61" fmla="*/ 196 h 521"/>
                  <a:gd name="T62" fmla="*/ 147 w 322"/>
                  <a:gd name="T63" fmla="*/ 220 h 521"/>
                  <a:gd name="T64" fmla="*/ 131 w 322"/>
                  <a:gd name="T65" fmla="*/ 229 h 521"/>
                  <a:gd name="T66" fmla="*/ 117 w 322"/>
                  <a:gd name="T67" fmla="*/ 205 h 521"/>
                  <a:gd name="T68" fmla="*/ 133 w 322"/>
                  <a:gd name="T69" fmla="*/ 196 h 521"/>
                  <a:gd name="T70" fmla="*/ 105 w 322"/>
                  <a:gd name="T71" fmla="*/ 147 h 521"/>
                  <a:gd name="T72" fmla="*/ 119 w 322"/>
                  <a:gd name="T73" fmla="*/ 171 h 521"/>
                  <a:gd name="T74" fmla="*/ 102 w 322"/>
                  <a:gd name="T75" fmla="*/ 180 h 521"/>
                  <a:gd name="T76" fmla="*/ 88 w 322"/>
                  <a:gd name="T77" fmla="*/ 158 h 521"/>
                  <a:gd name="T78" fmla="*/ 105 w 322"/>
                  <a:gd name="T79" fmla="*/ 147 h 521"/>
                  <a:gd name="T80" fmla="*/ 75 w 322"/>
                  <a:gd name="T81" fmla="*/ 98 h 521"/>
                  <a:gd name="T82" fmla="*/ 89 w 322"/>
                  <a:gd name="T83" fmla="*/ 123 h 521"/>
                  <a:gd name="T84" fmla="*/ 74 w 322"/>
                  <a:gd name="T85" fmla="*/ 133 h 521"/>
                  <a:gd name="T86" fmla="*/ 60 w 322"/>
                  <a:gd name="T87" fmla="*/ 109 h 521"/>
                  <a:gd name="T88" fmla="*/ 75 w 322"/>
                  <a:gd name="T89" fmla="*/ 98 h 521"/>
                  <a:gd name="T90" fmla="*/ 47 w 322"/>
                  <a:gd name="T91" fmla="*/ 49 h 521"/>
                  <a:gd name="T92" fmla="*/ 61 w 322"/>
                  <a:gd name="T93" fmla="*/ 74 h 521"/>
                  <a:gd name="T94" fmla="*/ 44 w 322"/>
                  <a:gd name="T95" fmla="*/ 84 h 521"/>
                  <a:gd name="T96" fmla="*/ 30 w 322"/>
                  <a:gd name="T97" fmla="*/ 60 h 521"/>
                  <a:gd name="T98" fmla="*/ 47 w 322"/>
                  <a:gd name="T99" fmla="*/ 49 h 521"/>
                  <a:gd name="T100" fmla="*/ 18 w 322"/>
                  <a:gd name="T101" fmla="*/ 0 h 521"/>
                  <a:gd name="T102" fmla="*/ 32 w 322"/>
                  <a:gd name="T103" fmla="*/ 25 h 521"/>
                  <a:gd name="T104" fmla="*/ 16 w 322"/>
                  <a:gd name="T105" fmla="*/ 35 h 521"/>
                  <a:gd name="T106" fmla="*/ 0 w 322"/>
                  <a:gd name="T107" fmla="*/ 11 h 521"/>
                  <a:gd name="T108" fmla="*/ 18 w 322"/>
                  <a:gd name="T10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2" h="521">
                    <a:moveTo>
                      <a:pt x="306" y="487"/>
                    </a:moveTo>
                    <a:lnTo>
                      <a:pt x="322" y="512"/>
                    </a:lnTo>
                    <a:lnTo>
                      <a:pt x="304" y="521"/>
                    </a:lnTo>
                    <a:lnTo>
                      <a:pt x="290" y="498"/>
                    </a:lnTo>
                    <a:lnTo>
                      <a:pt x="306" y="487"/>
                    </a:lnTo>
                    <a:close/>
                    <a:moveTo>
                      <a:pt x="278" y="439"/>
                    </a:moveTo>
                    <a:lnTo>
                      <a:pt x="292" y="463"/>
                    </a:lnTo>
                    <a:lnTo>
                      <a:pt x="276" y="473"/>
                    </a:lnTo>
                    <a:lnTo>
                      <a:pt x="260" y="449"/>
                    </a:lnTo>
                    <a:lnTo>
                      <a:pt x="278" y="439"/>
                    </a:lnTo>
                    <a:close/>
                    <a:moveTo>
                      <a:pt x="248" y="390"/>
                    </a:moveTo>
                    <a:lnTo>
                      <a:pt x="264" y="414"/>
                    </a:lnTo>
                    <a:lnTo>
                      <a:pt x="246" y="425"/>
                    </a:lnTo>
                    <a:lnTo>
                      <a:pt x="233" y="400"/>
                    </a:lnTo>
                    <a:lnTo>
                      <a:pt x="248" y="390"/>
                    </a:lnTo>
                    <a:close/>
                    <a:moveTo>
                      <a:pt x="220" y="341"/>
                    </a:moveTo>
                    <a:lnTo>
                      <a:pt x="234" y="365"/>
                    </a:lnTo>
                    <a:lnTo>
                      <a:pt x="217" y="376"/>
                    </a:lnTo>
                    <a:lnTo>
                      <a:pt x="203" y="351"/>
                    </a:lnTo>
                    <a:lnTo>
                      <a:pt x="220" y="341"/>
                    </a:lnTo>
                    <a:close/>
                    <a:moveTo>
                      <a:pt x="191" y="292"/>
                    </a:moveTo>
                    <a:lnTo>
                      <a:pt x="206" y="316"/>
                    </a:lnTo>
                    <a:lnTo>
                      <a:pt x="189" y="327"/>
                    </a:lnTo>
                    <a:lnTo>
                      <a:pt x="175" y="302"/>
                    </a:lnTo>
                    <a:lnTo>
                      <a:pt x="191" y="292"/>
                    </a:lnTo>
                    <a:close/>
                    <a:moveTo>
                      <a:pt x="163" y="245"/>
                    </a:moveTo>
                    <a:lnTo>
                      <a:pt x="177" y="267"/>
                    </a:lnTo>
                    <a:lnTo>
                      <a:pt x="159" y="278"/>
                    </a:lnTo>
                    <a:lnTo>
                      <a:pt x="145" y="254"/>
                    </a:lnTo>
                    <a:lnTo>
                      <a:pt x="163" y="245"/>
                    </a:lnTo>
                    <a:close/>
                    <a:moveTo>
                      <a:pt x="133" y="196"/>
                    </a:moveTo>
                    <a:lnTo>
                      <a:pt x="147" y="220"/>
                    </a:lnTo>
                    <a:lnTo>
                      <a:pt x="131" y="229"/>
                    </a:lnTo>
                    <a:lnTo>
                      <a:pt x="117" y="205"/>
                    </a:lnTo>
                    <a:lnTo>
                      <a:pt x="133" y="196"/>
                    </a:lnTo>
                    <a:close/>
                    <a:moveTo>
                      <a:pt x="105" y="147"/>
                    </a:moveTo>
                    <a:lnTo>
                      <a:pt x="119" y="171"/>
                    </a:lnTo>
                    <a:lnTo>
                      <a:pt x="102" y="180"/>
                    </a:lnTo>
                    <a:lnTo>
                      <a:pt x="88" y="158"/>
                    </a:lnTo>
                    <a:lnTo>
                      <a:pt x="105" y="147"/>
                    </a:lnTo>
                    <a:close/>
                    <a:moveTo>
                      <a:pt x="75" y="98"/>
                    </a:moveTo>
                    <a:lnTo>
                      <a:pt x="89" y="123"/>
                    </a:lnTo>
                    <a:lnTo>
                      <a:pt x="74" y="133"/>
                    </a:lnTo>
                    <a:lnTo>
                      <a:pt x="60" y="109"/>
                    </a:lnTo>
                    <a:lnTo>
                      <a:pt x="75" y="98"/>
                    </a:lnTo>
                    <a:close/>
                    <a:moveTo>
                      <a:pt x="47" y="49"/>
                    </a:moveTo>
                    <a:lnTo>
                      <a:pt x="61" y="74"/>
                    </a:lnTo>
                    <a:lnTo>
                      <a:pt x="44" y="84"/>
                    </a:lnTo>
                    <a:lnTo>
                      <a:pt x="30" y="60"/>
                    </a:lnTo>
                    <a:lnTo>
                      <a:pt x="47" y="49"/>
                    </a:lnTo>
                    <a:close/>
                    <a:moveTo>
                      <a:pt x="18" y="0"/>
                    </a:moveTo>
                    <a:lnTo>
                      <a:pt x="32" y="25"/>
                    </a:lnTo>
                    <a:lnTo>
                      <a:pt x="16" y="35"/>
                    </a:lnTo>
                    <a:lnTo>
                      <a:pt x="0" y="11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9"/>
              <p:cNvSpPr/>
              <p:nvPr/>
            </p:nvSpPr>
            <p:spPr bwMode="auto">
              <a:xfrm>
                <a:off x="3106912" y="2422882"/>
                <a:ext cx="73975" cy="58491"/>
              </a:xfrm>
              <a:custGeom>
                <a:avLst/>
                <a:gdLst>
                  <a:gd name="T0" fmla="*/ 18 w 33"/>
                  <a:gd name="T1" fmla="*/ 0 h 26"/>
                  <a:gd name="T2" fmla="*/ 33 w 33"/>
                  <a:gd name="T3" fmla="*/ 26 h 26"/>
                  <a:gd name="T4" fmla="*/ 2 w 33"/>
                  <a:gd name="T5" fmla="*/ 26 h 26"/>
                  <a:gd name="T6" fmla="*/ 2 w 33"/>
                  <a:gd name="T7" fmla="*/ 12 h 26"/>
                  <a:gd name="T8" fmla="*/ 0 w 33"/>
                  <a:gd name="T9" fmla="*/ 9 h 26"/>
                  <a:gd name="T10" fmla="*/ 2 w 33"/>
                  <a:gd name="T11" fmla="*/ 9 h 26"/>
                  <a:gd name="T12" fmla="*/ 2 w 33"/>
                  <a:gd name="T13" fmla="*/ 7 h 26"/>
                  <a:gd name="T14" fmla="*/ 5 w 33"/>
                  <a:gd name="T15" fmla="*/ 7 h 26"/>
                  <a:gd name="T16" fmla="*/ 18 w 33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6">
                    <a:moveTo>
                      <a:pt x="18" y="0"/>
                    </a:moveTo>
                    <a:lnTo>
                      <a:pt x="33" y="26"/>
                    </a:lnTo>
                    <a:lnTo>
                      <a:pt x="2" y="26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0"/>
              <p:cNvSpPr>
                <a:spLocks noEditPoints="1"/>
              </p:cNvSpPr>
              <p:nvPr/>
            </p:nvSpPr>
            <p:spPr bwMode="auto">
              <a:xfrm>
                <a:off x="1683471" y="2438630"/>
                <a:ext cx="1369643" cy="42744"/>
              </a:xfrm>
              <a:custGeom>
                <a:avLst/>
                <a:gdLst>
                  <a:gd name="T0" fmla="*/ 584 w 611"/>
                  <a:gd name="T1" fmla="*/ 0 h 19"/>
                  <a:gd name="T2" fmla="*/ 611 w 611"/>
                  <a:gd name="T3" fmla="*/ 0 h 19"/>
                  <a:gd name="T4" fmla="*/ 611 w 611"/>
                  <a:gd name="T5" fmla="*/ 19 h 19"/>
                  <a:gd name="T6" fmla="*/ 584 w 611"/>
                  <a:gd name="T7" fmla="*/ 19 h 19"/>
                  <a:gd name="T8" fmla="*/ 584 w 611"/>
                  <a:gd name="T9" fmla="*/ 0 h 19"/>
                  <a:gd name="T10" fmla="*/ 530 w 611"/>
                  <a:gd name="T11" fmla="*/ 0 h 19"/>
                  <a:gd name="T12" fmla="*/ 558 w 611"/>
                  <a:gd name="T13" fmla="*/ 0 h 19"/>
                  <a:gd name="T14" fmla="*/ 558 w 611"/>
                  <a:gd name="T15" fmla="*/ 19 h 19"/>
                  <a:gd name="T16" fmla="*/ 530 w 611"/>
                  <a:gd name="T17" fmla="*/ 19 h 19"/>
                  <a:gd name="T18" fmla="*/ 530 w 611"/>
                  <a:gd name="T19" fmla="*/ 0 h 19"/>
                  <a:gd name="T20" fmla="*/ 478 w 611"/>
                  <a:gd name="T21" fmla="*/ 0 h 19"/>
                  <a:gd name="T22" fmla="*/ 504 w 611"/>
                  <a:gd name="T23" fmla="*/ 0 h 19"/>
                  <a:gd name="T24" fmla="*/ 504 w 611"/>
                  <a:gd name="T25" fmla="*/ 19 h 19"/>
                  <a:gd name="T26" fmla="*/ 478 w 611"/>
                  <a:gd name="T27" fmla="*/ 19 h 19"/>
                  <a:gd name="T28" fmla="*/ 478 w 611"/>
                  <a:gd name="T29" fmla="*/ 0 h 19"/>
                  <a:gd name="T30" fmla="*/ 424 w 611"/>
                  <a:gd name="T31" fmla="*/ 0 h 19"/>
                  <a:gd name="T32" fmla="*/ 452 w 611"/>
                  <a:gd name="T33" fmla="*/ 0 h 19"/>
                  <a:gd name="T34" fmla="*/ 452 w 611"/>
                  <a:gd name="T35" fmla="*/ 19 h 19"/>
                  <a:gd name="T36" fmla="*/ 424 w 611"/>
                  <a:gd name="T37" fmla="*/ 19 h 19"/>
                  <a:gd name="T38" fmla="*/ 424 w 611"/>
                  <a:gd name="T39" fmla="*/ 0 h 19"/>
                  <a:gd name="T40" fmla="*/ 371 w 611"/>
                  <a:gd name="T41" fmla="*/ 0 h 19"/>
                  <a:gd name="T42" fmla="*/ 398 w 611"/>
                  <a:gd name="T43" fmla="*/ 0 h 19"/>
                  <a:gd name="T44" fmla="*/ 398 w 611"/>
                  <a:gd name="T45" fmla="*/ 19 h 19"/>
                  <a:gd name="T46" fmla="*/ 371 w 611"/>
                  <a:gd name="T47" fmla="*/ 19 h 19"/>
                  <a:gd name="T48" fmla="*/ 371 w 611"/>
                  <a:gd name="T49" fmla="*/ 0 h 19"/>
                  <a:gd name="T50" fmla="*/ 319 w 611"/>
                  <a:gd name="T51" fmla="*/ 0 h 19"/>
                  <a:gd name="T52" fmla="*/ 345 w 611"/>
                  <a:gd name="T53" fmla="*/ 0 h 19"/>
                  <a:gd name="T54" fmla="*/ 345 w 611"/>
                  <a:gd name="T55" fmla="*/ 19 h 19"/>
                  <a:gd name="T56" fmla="*/ 319 w 611"/>
                  <a:gd name="T57" fmla="*/ 19 h 19"/>
                  <a:gd name="T58" fmla="*/ 319 w 611"/>
                  <a:gd name="T59" fmla="*/ 0 h 19"/>
                  <a:gd name="T60" fmla="*/ 265 w 611"/>
                  <a:gd name="T61" fmla="*/ 0 h 19"/>
                  <a:gd name="T62" fmla="*/ 291 w 611"/>
                  <a:gd name="T63" fmla="*/ 0 h 19"/>
                  <a:gd name="T64" fmla="*/ 291 w 611"/>
                  <a:gd name="T65" fmla="*/ 19 h 19"/>
                  <a:gd name="T66" fmla="*/ 265 w 611"/>
                  <a:gd name="T67" fmla="*/ 19 h 19"/>
                  <a:gd name="T68" fmla="*/ 265 w 611"/>
                  <a:gd name="T69" fmla="*/ 0 h 19"/>
                  <a:gd name="T70" fmla="*/ 213 w 611"/>
                  <a:gd name="T71" fmla="*/ 0 h 19"/>
                  <a:gd name="T72" fmla="*/ 239 w 611"/>
                  <a:gd name="T73" fmla="*/ 0 h 19"/>
                  <a:gd name="T74" fmla="*/ 239 w 611"/>
                  <a:gd name="T75" fmla="*/ 19 h 19"/>
                  <a:gd name="T76" fmla="*/ 213 w 611"/>
                  <a:gd name="T77" fmla="*/ 19 h 19"/>
                  <a:gd name="T78" fmla="*/ 213 w 611"/>
                  <a:gd name="T79" fmla="*/ 0 h 19"/>
                  <a:gd name="T80" fmla="*/ 158 w 611"/>
                  <a:gd name="T81" fmla="*/ 0 h 19"/>
                  <a:gd name="T82" fmla="*/ 185 w 611"/>
                  <a:gd name="T83" fmla="*/ 0 h 19"/>
                  <a:gd name="T84" fmla="*/ 185 w 611"/>
                  <a:gd name="T85" fmla="*/ 19 h 19"/>
                  <a:gd name="T86" fmla="*/ 158 w 611"/>
                  <a:gd name="T87" fmla="*/ 19 h 19"/>
                  <a:gd name="T88" fmla="*/ 158 w 611"/>
                  <a:gd name="T89" fmla="*/ 0 h 19"/>
                  <a:gd name="T90" fmla="*/ 106 w 611"/>
                  <a:gd name="T91" fmla="*/ 0 h 19"/>
                  <a:gd name="T92" fmla="*/ 132 w 611"/>
                  <a:gd name="T93" fmla="*/ 0 h 19"/>
                  <a:gd name="T94" fmla="*/ 132 w 611"/>
                  <a:gd name="T95" fmla="*/ 19 h 19"/>
                  <a:gd name="T96" fmla="*/ 106 w 611"/>
                  <a:gd name="T97" fmla="*/ 19 h 19"/>
                  <a:gd name="T98" fmla="*/ 106 w 611"/>
                  <a:gd name="T99" fmla="*/ 0 h 19"/>
                  <a:gd name="T100" fmla="*/ 52 w 611"/>
                  <a:gd name="T101" fmla="*/ 0 h 19"/>
                  <a:gd name="T102" fmla="*/ 78 w 611"/>
                  <a:gd name="T103" fmla="*/ 0 h 19"/>
                  <a:gd name="T104" fmla="*/ 78 w 611"/>
                  <a:gd name="T105" fmla="*/ 19 h 19"/>
                  <a:gd name="T106" fmla="*/ 52 w 611"/>
                  <a:gd name="T107" fmla="*/ 19 h 19"/>
                  <a:gd name="T108" fmla="*/ 52 w 611"/>
                  <a:gd name="T109" fmla="*/ 0 h 19"/>
                  <a:gd name="T110" fmla="*/ 0 w 611"/>
                  <a:gd name="T111" fmla="*/ 0 h 19"/>
                  <a:gd name="T112" fmla="*/ 26 w 611"/>
                  <a:gd name="T113" fmla="*/ 0 h 19"/>
                  <a:gd name="T114" fmla="*/ 26 w 611"/>
                  <a:gd name="T115" fmla="*/ 19 h 19"/>
                  <a:gd name="T116" fmla="*/ 0 w 611"/>
                  <a:gd name="T117" fmla="*/ 19 h 19"/>
                  <a:gd name="T118" fmla="*/ 0 w 611"/>
                  <a:gd name="T1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1" h="19">
                    <a:moveTo>
                      <a:pt x="584" y="0"/>
                    </a:moveTo>
                    <a:lnTo>
                      <a:pt x="611" y="0"/>
                    </a:lnTo>
                    <a:lnTo>
                      <a:pt x="611" y="19"/>
                    </a:lnTo>
                    <a:lnTo>
                      <a:pt x="584" y="19"/>
                    </a:lnTo>
                    <a:lnTo>
                      <a:pt x="584" y="0"/>
                    </a:lnTo>
                    <a:close/>
                    <a:moveTo>
                      <a:pt x="530" y="0"/>
                    </a:moveTo>
                    <a:lnTo>
                      <a:pt x="558" y="0"/>
                    </a:lnTo>
                    <a:lnTo>
                      <a:pt x="558" y="19"/>
                    </a:lnTo>
                    <a:lnTo>
                      <a:pt x="530" y="19"/>
                    </a:lnTo>
                    <a:lnTo>
                      <a:pt x="530" y="0"/>
                    </a:lnTo>
                    <a:close/>
                    <a:moveTo>
                      <a:pt x="478" y="0"/>
                    </a:moveTo>
                    <a:lnTo>
                      <a:pt x="504" y="0"/>
                    </a:lnTo>
                    <a:lnTo>
                      <a:pt x="504" y="19"/>
                    </a:lnTo>
                    <a:lnTo>
                      <a:pt x="478" y="19"/>
                    </a:lnTo>
                    <a:lnTo>
                      <a:pt x="478" y="0"/>
                    </a:lnTo>
                    <a:close/>
                    <a:moveTo>
                      <a:pt x="424" y="0"/>
                    </a:moveTo>
                    <a:lnTo>
                      <a:pt x="452" y="0"/>
                    </a:lnTo>
                    <a:lnTo>
                      <a:pt x="452" y="19"/>
                    </a:lnTo>
                    <a:lnTo>
                      <a:pt x="424" y="19"/>
                    </a:lnTo>
                    <a:lnTo>
                      <a:pt x="424" y="0"/>
                    </a:lnTo>
                    <a:close/>
                    <a:moveTo>
                      <a:pt x="371" y="0"/>
                    </a:moveTo>
                    <a:lnTo>
                      <a:pt x="398" y="0"/>
                    </a:lnTo>
                    <a:lnTo>
                      <a:pt x="398" y="19"/>
                    </a:lnTo>
                    <a:lnTo>
                      <a:pt x="371" y="19"/>
                    </a:lnTo>
                    <a:lnTo>
                      <a:pt x="371" y="0"/>
                    </a:lnTo>
                    <a:close/>
                    <a:moveTo>
                      <a:pt x="319" y="0"/>
                    </a:moveTo>
                    <a:lnTo>
                      <a:pt x="345" y="0"/>
                    </a:lnTo>
                    <a:lnTo>
                      <a:pt x="345" y="19"/>
                    </a:lnTo>
                    <a:lnTo>
                      <a:pt x="319" y="19"/>
                    </a:lnTo>
                    <a:lnTo>
                      <a:pt x="319" y="0"/>
                    </a:lnTo>
                    <a:close/>
                    <a:moveTo>
                      <a:pt x="265" y="0"/>
                    </a:moveTo>
                    <a:lnTo>
                      <a:pt x="291" y="0"/>
                    </a:lnTo>
                    <a:lnTo>
                      <a:pt x="291" y="19"/>
                    </a:lnTo>
                    <a:lnTo>
                      <a:pt x="265" y="19"/>
                    </a:lnTo>
                    <a:lnTo>
                      <a:pt x="265" y="0"/>
                    </a:lnTo>
                    <a:close/>
                    <a:moveTo>
                      <a:pt x="213" y="0"/>
                    </a:moveTo>
                    <a:lnTo>
                      <a:pt x="239" y="0"/>
                    </a:lnTo>
                    <a:lnTo>
                      <a:pt x="239" y="19"/>
                    </a:lnTo>
                    <a:lnTo>
                      <a:pt x="213" y="19"/>
                    </a:lnTo>
                    <a:lnTo>
                      <a:pt x="213" y="0"/>
                    </a:lnTo>
                    <a:close/>
                    <a:moveTo>
                      <a:pt x="158" y="0"/>
                    </a:moveTo>
                    <a:lnTo>
                      <a:pt x="185" y="0"/>
                    </a:lnTo>
                    <a:lnTo>
                      <a:pt x="185" y="19"/>
                    </a:lnTo>
                    <a:lnTo>
                      <a:pt x="158" y="19"/>
                    </a:lnTo>
                    <a:lnTo>
                      <a:pt x="158" y="0"/>
                    </a:lnTo>
                    <a:close/>
                    <a:moveTo>
                      <a:pt x="106" y="0"/>
                    </a:moveTo>
                    <a:lnTo>
                      <a:pt x="132" y="0"/>
                    </a:lnTo>
                    <a:lnTo>
                      <a:pt x="132" y="19"/>
                    </a:lnTo>
                    <a:lnTo>
                      <a:pt x="106" y="19"/>
                    </a:lnTo>
                    <a:lnTo>
                      <a:pt x="106" y="0"/>
                    </a:lnTo>
                    <a:close/>
                    <a:moveTo>
                      <a:pt x="52" y="0"/>
                    </a:moveTo>
                    <a:lnTo>
                      <a:pt x="78" y="0"/>
                    </a:lnTo>
                    <a:lnTo>
                      <a:pt x="78" y="19"/>
                    </a:lnTo>
                    <a:lnTo>
                      <a:pt x="52" y="19"/>
                    </a:lnTo>
                    <a:lnTo>
                      <a:pt x="52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1"/>
              <p:cNvSpPr/>
              <p:nvPr/>
            </p:nvSpPr>
            <p:spPr bwMode="auto">
              <a:xfrm>
                <a:off x="1557939" y="2438630"/>
                <a:ext cx="69492" cy="58491"/>
              </a:xfrm>
              <a:custGeom>
                <a:avLst/>
                <a:gdLst>
                  <a:gd name="T0" fmla="*/ 1 w 31"/>
                  <a:gd name="T1" fmla="*/ 0 h 26"/>
                  <a:gd name="T2" fmla="*/ 31 w 31"/>
                  <a:gd name="T3" fmla="*/ 0 h 26"/>
                  <a:gd name="T4" fmla="*/ 15 w 31"/>
                  <a:gd name="T5" fmla="*/ 26 h 26"/>
                  <a:gd name="T6" fmla="*/ 3 w 31"/>
                  <a:gd name="T7" fmla="*/ 19 h 26"/>
                  <a:gd name="T8" fmla="*/ 1 w 31"/>
                  <a:gd name="T9" fmla="*/ 19 h 26"/>
                  <a:gd name="T10" fmla="*/ 1 w 31"/>
                  <a:gd name="T11" fmla="*/ 18 h 26"/>
                  <a:gd name="T12" fmla="*/ 0 w 31"/>
                  <a:gd name="T13" fmla="*/ 16 h 26"/>
                  <a:gd name="T14" fmla="*/ 1 w 31"/>
                  <a:gd name="T15" fmla="*/ 14 h 26"/>
                  <a:gd name="T16" fmla="*/ 1 w 3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1" y="0"/>
                    </a:moveTo>
                    <a:lnTo>
                      <a:pt x="31" y="0"/>
                    </a:lnTo>
                    <a:lnTo>
                      <a:pt x="15" y="26"/>
                    </a:lnTo>
                    <a:lnTo>
                      <a:pt x="3" y="19"/>
                    </a:lnTo>
                    <a:lnTo>
                      <a:pt x="1" y="19"/>
                    </a:lnTo>
                    <a:lnTo>
                      <a:pt x="1" y="18"/>
                    </a:lnTo>
                    <a:lnTo>
                      <a:pt x="0" y="16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2"/>
              <p:cNvSpPr>
                <a:spLocks noEditPoints="1"/>
              </p:cNvSpPr>
              <p:nvPr/>
            </p:nvSpPr>
            <p:spPr bwMode="auto">
              <a:xfrm>
                <a:off x="845098" y="2528616"/>
                <a:ext cx="715084" cy="1169822"/>
              </a:xfrm>
              <a:custGeom>
                <a:avLst/>
                <a:gdLst>
                  <a:gd name="T0" fmla="*/ 14 w 319"/>
                  <a:gd name="T1" fmla="*/ 487 h 520"/>
                  <a:gd name="T2" fmla="*/ 31 w 319"/>
                  <a:gd name="T3" fmla="*/ 496 h 520"/>
                  <a:gd name="T4" fmla="*/ 16 w 319"/>
                  <a:gd name="T5" fmla="*/ 520 h 520"/>
                  <a:gd name="T6" fmla="*/ 0 w 319"/>
                  <a:gd name="T7" fmla="*/ 512 h 520"/>
                  <a:gd name="T8" fmla="*/ 14 w 319"/>
                  <a:gd name="T9" fmla="*/ 487 h 520"/>
                  <a:gd name="T10" fmla="*/ 44 w 319"/>
                  <a:gd name="T11" fmla="*/ 438 h 520"/>
                  <a:gd name="T12" fmla="*/ 59 w 319"/>
                  <a:gd name="T13" fmla="*/ 449 h 520"/>
                  <a:gd name="T14" fmla="*/ 45 w 319"/>
                  <a:gd name="T15" fmla="*/ 473 h 520"/>
                  <a:gd name="T16" fmla="*/ 28 w 319"/>
                  <a:gd name="T17" fmla="*/ 463 h 520"/>
                  <a:gd name="T18" fmla="*/ 44 w 319"/>
                  <a:gd name="T19" fmla="*/ 438 h 520"/>
                  <a:gd name="T20" fmla="*/ 71 w 319"/>
                  <a:gd name="T21" fmla="*/ 390 h 520"/>
                  <a:gd name="T22" fmla="*/ 89 w 319"/>
                  <a:gd name="T23" fmla="*/ 400 h 520"/>
                  <a:gd name="T24" fmla="*/ 73 w 319"/>
                  <a:gd name="T25" fmla="*/ 424 h 520"/>
                  <a:gd name="T26" fmla="*/ 57 w 319"/>
                  <a:gd name="T27" fmla="*/ 414 h 520"/>
                  <a:gd name="T28" fmla="*/ 71 w 319"/>
                  <a:gd name="T29" fmla="*/ 390 h 520"/>
                  <a:gd name="T30" fmla="*/ 101 w 319"/>
                  <a:gd name="T31" fmla="*/ 341 h 520"/>
                  <a:gd name="T32" fmla="*/ 117 w 319"/>
                  <a:gd name="T33" fmla="*/ 351 h 520"/>
                  <a:gd name="T34" fmla="*/ 103 w 319"/>
                  <a:gd name="T35" fmla="*/ 376 h 520"/>
                  <a:gd name="T36" fmla="*/ 85 w 319"/>
                  <a:gd name="T37" fmla="*/ 365 h 520"/>
                  <a:gd name="T38" fmla="*/ 101 w 319"/>
                  <a:gd name="T39" fmla="*/ 341 h 520"/>
                  <a:gd name="T40" fmla="*/ 129 w 319"/>
                  <a:gd name="T41" fmla="*/ 292 h 520"/>
                  <a:gd name="T42" fmla="*/ 147 w 319"/>
                  <a:gd name="T43" fmla="*/ 302 h 520"/>
                  <a:gd name="T44" fmla="*/ 133 w 319"/>
                  <a:gd name="T45" fmla="*/ 327 h 520"/>
                  <a:gd name="T46" fmla="*/ 115 w 319"/>
                  <a:gd name="T47" fmla="*/ 316 h 520"/>
                  <a:gd name="T48" fmla="*/ 129 w 319"/>
                  <a:gd name="T49" fmla="*/ 292 h 520"/>
                  <a:gd name="T50" fmla="*/ 159 w 319"/>
                  <a:gd name="T51" fmla="*/ 243 h 520"/>
                  <a:gd name="T52" fmla="*/ 174 w 319"/>
                  <a:gd name="T53" fmla="*/ 253 h 520"/>
                  <a:gd name="T54" fmla="*/ 161 w 319"/>
                  <a:gd name="T55" fmla="*/ 278 h 520"/>
                  <a:gd name="T56" fmla="*/ 143 w 319"/>
                  <a:gd name="T57" fmla="*/ 267 h 520"/>
                  <a:gd name="T58" fmla="*/ 159 w 319"/>
                  <a:gd name="T59" fmla="*/ 243 h 520"/>
                  <a:gd name="T60" fmla="*/ 187 w 319"/>
                  <a:gd name="T61" fmla="*/ 196 h 520"/>
                  <a:gd name="T62" fmla="*/ 204 w 319"/>
                  <a:gd name="T63" fmla="*/ 205 h 520"/>
                  <a:gd name="T64" fmla="*/ 190 w 319"/>
                  <a:gd name="T65" fmla="*/ 229 h 520"/>
                  <a:gd name="T66" fmla="*/ 173 w 319"/>
                  <a:gd name="T67" fmla="*/ 220 h 520"/>
                  <a:gd name="T68" fmla="*/ 187 w 319"/>
                  <a:gd name="T69" fmla="*/ 196 h 520"/>
                  <a:gd name="T70" fmla="*/ 216 w 319"/>
                  <a:gd name="T71" fmla="*/ 147 h 520"/>
                  <a:gd name="T72" fmla="*/ 232 w 319"/>
                  <a:gd name="T73" fmla="*/ 156 h 520"/>
                  <a:gd name="T74" fmla="*/ 218 w 319"/>
                  <a:gd name="T75" fmla="*/ 180 h 520"/>
                  <a:gd name="T76" fmla="*/ 202 w 319"/>
                  <a:gd name="T77" fmla="*/ 171 h 520"/>
                  <a:gd name="T78" fmla="*/ 216 w 319"/>
                  <a:gd name="T79" fmla="*/ 147 h 520"/>
                  <a:gd name="T80" fmla="*/ 244 w 319"/>
                  <a:gd name="T81" fmla="*/ 98 h 520"/>
                  <a:gd name="T82" fmla="*/ 262 w 319"/>
                  <a:gd name="T83" fmla="*/ 109 h 520"/>
                  <a:gd name="T84" fmla="*/ 248 w 319"/>
                  <a:gd name="T85" fmla="*/ 133 h 520"/>
                  <a:gd name="T86" fmla="*/ 230 w 319"/>
                  <a:gd name="T87" fmla="*/ 123 h 520"/>
                  <a:gd name="T88" fmla="*/ 244 w 319"/>
                  <a:gd name="T89" fmla="*/ 98 h 520"/>
                  <a:gd name="T90" fmla="*/ 274 w 319"/>
                  <a:gd name="T91" fmla="*/ 49 h 520"/>
                  <a:gd name="T92" fmla="*/ 291 w 319"/>
                  <a:gd name="T93" fmla="*/ 60 h 520"/>
                  <a:gd name="T94" fmla="*/ 276 w 319"/>
                  <a:gd name="T95" fmla="*/ 84 h 520"/>
                  <a:gd name="T96" fmla="*/ 260 w 319"/>
                  <a:gd name="T97" fmla="*/ 74 h 520"/>
                  <a:gd name="T98" fmla="*/ 274 w 319"/>
                  <a:gd name="T99" fmla="*/ 49 h 520"/>
                  <a:gd name="T100" fmla="*/ 302 w 319"/>
                  <a:gd name="T101" fmla="*/ 0 h 520"/>
                  <a:gd name="T102" fmla="*/ 319 w 319"/>
                  <a:gd name="T103" fmla="*/ 11 h 520"/>
                  <a:gd name="T104" fmla="*/ 305 w 319"/>
                  <a:gd name="T105" fmla="*/ 35 h 520"/>
                  <a:gd name="T106" fmla="*/ 288 w 319"/>
                  <a:gd name="T107" fmla="*/ 25 h 520"/>
                  <a:gd name="T108" fmla="*/ 302 w 319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0">
                    <a:moveTo>
                      <a:pt x="14" y="487"/>
                    </a:moveTo>
                    <a:lnTo>
                      <a:pt x="31" y="496"/>
                    </a:lnTo>
                    <a:lnTo>
                      <a:pt x="16" y="520"/>
                    </a:lnTo>
                    <a:lnTo>
                      <a:pt x="0" y="512"/>
                    </a:lnTo>
                    <a:lnTo>
                      <a:pt x="14" y="487"/>
                    </a:lnTo>
                    <a:close/>
                    <a:moveTo>
                      <a:pt x="44" y="438"/>
                    </a:moveTo>
                    <a:lnTo>
                      <a:pt x="59" y="449"/>
                    </a:lnTo>
                    <a:lnTo>
                      <a:pt x="45" y="473"/>
                    </a:lnTo>
                    <a:lnTo>
                      <a:pt x="28" y="463"/>
                    </a:lnTo>
                    <a:lnTo>
                      <a:pt x="44" y="438"/>
                    </a:lnTo>
                    <a:close/>
                    <a:moveTo>
                      <a:pt x="71" y="390"/>
                    </a:moveTo>
                    <a:lnTo>
                      <a:pt x="89" y="400"/>
                    </a:lnTo>
                    <a:lnTo>
                      <a:pt x="73" y="424"/>
                    </a:lnTo>
                    <a:lnTo>
                      <a:pt x="57" y="414"/>
                    </a:lnTo>
                    <a:lnTo>
                      <a:pt x="71" y="390"/>
                    </a:lnTo>
                    <a:close/>
                    <a:moveTo>
                      <a:pt x="101" y="341"/>
                    </a:moveTo>
                    <a:lnTo>
                      <a:pt x="117" y="351"/>
                    </a:lnTo>
                    <a:lnTo>
                      <a:pt x="103" y="376"/>
                    </a:lnTo>
                    <a:lnTo>
                      <a:pt x="85" y="365"/>
                    </a:lnTo>
                    <a:lnTo>
                      <a:pt x="101" y="341"/>
                    </a:lnTo>
                    <a:close/>
                    <a:moveTo>
                      <a:pt x="129" y="292"/>
                    </a:moveTo>
                    <a:lnTo>
                      <a:pt x="147" y="302"/>
                    </a:lnTo>
                    <a:lnTo>
                      <a:pt x="133" y="327"/>
                    </a:lnTo>
                    <a:lnTo>
                      <a:pt x="115" y="316"/>
                    </a:lnTo>
                    <a:lnTo>
                      <a:pt x="129" y="292"/>
                    </a:lnTo>
                    <a:close/>
                    <a:moveTo>
                      <a:pt x="159" y="243"/>
                    </a:moveTo>
                    <a:lnTo>
                      <a:pt x="174" y="253"/>
                    </a:lnTo>
                    <a:lnTo>
                      <a:pt x="161" y="278"/>
                    </a:lnTo>
                    <a:lnTo>
                      <a:pt x="143" y="267"/>
                    </a:lnTo>
                    <a:lnTo>
                      <a:pt x="159" y="243"/>
                    </a:lnTo>
                    <a:close/>
                    <a:moveTo>
                      <a:pt x="187" y="196"/>
                    </a:moveTo>
                    <a:lnTo>
                      <a:pt x="204" y="205"/>
                    </a:lnTo>
                    <a:lnTo>
                      <a:pt x="190" y="229"/>
                    </a:lnTo>
                    <a:lnTo>
                      <a:pt x="173" y="220"/>
                    </a:lnTo>
                    <a:lnTo>
                      <a:pt x="187" y="196"/>
                    </a:lnTo>
                    <a:close/>
                    <a:moveTo>
                      <a:pt x="216" y="147"/>
                    </a:moveTo>
                    <a:lnTo>
                      <a:pt x="232" y="156"/>
                    </a:lnTo>
                    <a:lnTo>
                      <a:pt x="218" y="180"/>
                    </a:lnTo>
                    <a:lnTo>
                      <a:pt x="202" y="171"/>
                    </a:lnTo>
                    <a:lnTo>
                      <a:pt x="216" y="147"/>
                    </a:lnTo>
                    <a:close/>
                    <a:moveTo>
                      <a:pt x="244" y="98"/>
                    </a:moveTo>
                    <a:lnTo>
                      <a:pt x="262" y="109"/>
                    </a:lnTo>
                    <a:lnTo>
                      <a:pt x="248" y="133"/>
                    </a:lnTo>
                    <a:lnTo>
                      <a:pt x="230" y="123"/>
                    </a:lnTo>
                    <a:lnTo>
                      <a:pt x="244" y="98"/>
                    </a:lnTo>
                    <a:close/>
                    <a:moveTo>
                      <a:pt x="274" y="49"/>
                    </a:moveTo>
                    <a:lnTo>
                      <a:pt x="291" y="60"/>
                    </a:lnTo>
                    <a:lnTo>
                      <a:pt x="276" y="84"/>
                    </a:lnTo>
                    <a:lnTo>
                      <a:pt x="260" y="74"/>
                    </a:lnTo>
                    <a:lnTo>
                      <a:pt x="274" y="49"/>
                    </a:lnTo>
                    <a:close/>
                    <a:moveTo>
                      <a:pt x="302" y="0"/>
                    </a:moveTo>
                    <a:lnTo>
                      <a:pt x="319" y="11"/>
                    </a:lnTo>
                    <a:lnTo>
                      <a:pt x="305" y="35"/>
                    </a:lnTo>
                    <a:lnTo>
                      <a:pt x="288" y="25"/>
                    </a:lnTo>
                    <a:lnTo>
                      <a:pt x="3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3"/>
              <p:cNvSpPr/>
              <p:nvPr/>
            </p:nvSpPr>
            <p:spPr bwMode="auto">
              <a:xfrm>
                <a:off x="777849" y="3734433"/>
                <a:ext cx="71732" cy="78739"/>
              </a:xfrm>
              <a:custGeom>
                <a:avLst/>
                <a:gdLst>
                  <a:gd name="T0" fmla="*/ 16 w 32"/>
                  <a:gd name="T1" fmla="*/ 0 h 35"/>
                  <a:gd name="T2" fmla="*/ 16 w 32"/>
                  <a:gd name="T3" fmla="*/ 0 h 35"/>
                  <a:gd name="T4" fmla="*/ 18 w 32"/>
                  <a:gd name="T5" fmla="*/ 0 h 35"/>
                  <a:gd name="T6" fmla="*/ 19 w 32"/>
                  <a:gd name="T7" fmla="*/ 2 h 35"/>
                  <a:gd name="T8" fmla="*/ 32 w 32"/>
                  <a:gd name="T9" fmla="*/ 9 h 35"/>
                  <a:gd name="T10" fmla="*/ 16 w 32"/>
                  <a:gd name="T11" fmla="*/ 35 h 35"/>
                  <a:gd name="T12" fmla="*/ 0 w 32"/>
                  <a:gd name="T13" fmla="*/ 9 h 35"/>
                  <a:gd name="T14" fmla="*/ 14 w 32"/>
                  <a:gd name="T15" fmla="*/ 2 h 35"/>
                  <a:gd name="T16" fmla="*/ 16 w 32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5">
                    <a:moveTo>
                      <a:pt x="16" y="0"/>
                    </a:moveTo>
                    <a:lnTo>
                      <a:pt x="16" y="0"/>
                    </a:lnTo>
                    <a:lnTo>
                      <a:pt x="18" y="0"/>
                    </a:lnTo>
                    <a:lnTo>
                      <a:pt x="19" y="2"/>
                    </a:lnTo>
                    <a:lnTo>
                      <a:pt x="32" y="9"/>
                    </a:lnTo>
                    <a:lnTo>
                      <a:pt x="16" y="35"/>
                    </a:lnTo>
                    <a:lnTo>
                      <a:pt x="0" y="9"/>
                    </a:lnTo>
                    <a:lnTo>
                      <a:pt x="14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4"/>
              <p:cNvSpPr>
                <a:spLocks noEditPoints="1"/>
              </p:cNvSpPr>
              <p:nvPr/>
            </p:nvSpPr>
            <p:spPr bwMode="auto">
              <a:xfrm>
                <a:off x="65007" y="2528616"/>
                <a:ext cx="721808" cy="1169822"/>
              </a:xfrm>
              <a:custGeom>
                <a:avLst/>
                <a:gdLst>
                  <a:gd name="T0" fmla="*/ 306 w 322"/>
                  <a:gd name="T1" fmla="*/ 487 h 520"/>
                  <a:gd name="T2" fmla="*/ 322 w 322"/>
                  <a:gd name="T3" fmla="*/ 512 h 520"/>
                  <a:gd name="T4" fmla="*/ 304 w 322"/>
                  <a:gd name="T5" fmla="*/ 520 h 520"/>
                  <a:gd name="T6" fmla="*/ 290 w 322"/>
                  <a:gd name="T7" fmla="*/ 496 h 520"/>
                  <a:gd name="T8" fmla="*/ 306 w 322"/>
                  <a:gd name="T9" fmla="*/ 487 h 520"/>
                  <a:gd name="T10" fmla="*/ 278 w 322"/>
                  <a:gd name="T11" fmla="*/ 438 h 520"/>
                  <a:gd name="T12" fmla="*/ 292 w 322"/>
                  <a:gd name="T13" fmla="*/ 463 h 520"/>
                  <a:gd name="T14" fmla="*/ 276 w 322"/>
                  <a:gd name="T15" fmla="*/ 473 h 520"/>
                  <a:gd name="T16" fmla="*/ 261 w 322"/>
                  <a:gd name="T17" fmla="*/ 449 h 520"/>
                  <a:gd name="T18" fmla="*/ 278 w 322"/>
                  <a:gd name="T19" fmla="*/ 438 h 520"/>
                  <a:gd name="T20" fmla="*/ 248 w 322"/>
                  <a:gd name="T21" fmla="*/ 390 h 520"/>
                  <a:gd name="T22" fmla="*/ 264 w 322"/>
                  <a:gd name="T23" fmla="*/ 414 h 520"/>
                  <a:gd name="T24" fmla="*/ 247 w 322"/>
                  <a:gd name="T25" fmla="*/ 424 h 520"/>
                  <a:gd name="T26" fmla="*/ 233 w 322"/>
                  <a:gd name="T27" fmla="*/ 400 h 520"/>
                  <a:gd name="T28" fmla="*/ 248 w 322"/>
                  <a:gd name="T29" fmla="*/ 390 h 520"/>
                  <a:gd name="T30" fmla="*/ 220 w 322"/>
                  <a:gd name="T31" fmla="*/ 341 h 520"/>
                  <a:gd name="T32" fmla="*/ 234 w 322"/>
                  <a:gd name="T33" fmla="*/ 365 h 520"/>
                  <a:gd name="T34" fmla="*/ 219 w 322"/>
                  <a:gd name="T35" fmla="*/ 376 h 520"/>
                  <a:gd name="T36" fmla="*/ 203 w 322"/>
                  <a:gd name="T37" fmla="*/ 351 h 520"/>
                  <a:gd name="T38" fmla="*/ 220 w 322"/>
                  <a:gd name="T39" fmla="*/ 341 h 520"/>
                  <a:gd name="T40" fmla="*/ 191 w 322"/>
                  <a:gd name="T41" fmla="*/ 292 h 520"/>
                  <a:gd name="T42" fmla="*/ 206 w 322"/>
                  <a:gd name="T43" fmla="*/ 316 h 520"/>
                  <a:gd name="T44" fmla="*/ 189 w 322"/>
                  <a:gd name="T45" fmla="*/ 327 h 520"/>
                  <a:gd name="T46" fmla="*/ 175 w 322"/>
                  <a:gd name="T47" fmla="*/ 302 h 520"/>
                  <a:gd name="T48" fmla="*/ 191 w 322"/>
                  <a:gd name="T49" fmla="*/ 292 h 520"/>
                  <a:gd name="T50" fmla="*/ 163 w 322"/>
                  <a:gd name="T51" fmla="*/ 243 h 520"/>
                  <a:gd name="T52" fmla="*/ 177 w 322"/>
                  <a:gd name="T53" fmla="*/ 267 h 520"/>
                  <a:gd name="T54" fmla="*/ 159 w 322"/>
                  <a:gd name="T55" fmla="*/ 278 h 520"/>
                  <a:gd name="T56" fmla="*/ 145 w 322"/>
                  <a:gd name="T57" fmla="*/ 253 h 520"/>
                  <a:gd name="T58" fmla="*/ 163 w 322"/>
                  <a:gd name="T59" fmla="*/ 243 h 520"/>
                  <a:gd name="T60" fmla="*/ 133 w 322"/>
                  <a:gd name="T61" fmla="*/ 196 h 520"/>
                  <a:gd name="T62" fmla="*/ 149 w 322"/>
                  <a:gd name="T63" fmla="*/ 220 h 520"/>
                  <a:gd name="T64" fmla="*/ 131 w 322"/>
                  <a:gd name="T65" fmla="*/ 229 h 520"/>
                  <a:gd name="T66" fmla="*/ 117 w 322"/>
                  <a:gd name="T67" fmla="*/ 205 h 520"/>
                  <a:gd name="T68" fmla="*/ 133 w 322"/>
                  <a:gd name="T69" fmla="*/ 196 h 520"/>
                  <a:gd name="T70" fmla="*/ 105 w 322"/>
                  <a:gd name="T71" fmla="*/ 147 h 520"/>
                  <a:gd name="T72" fmla="*/ 119 w 322"/>
                  <a:gd name="T73" fmla="*/ 171 h 520"/>
                  <a:gd name="T74" fmla="*/ 102 w 322"/>
                  <a:gd name="T75" fmla="*/ 180 h 520"/>
                  <a:gd name="T76" fmla="*/ 88 w 322"/>
                  <a:gd name="T77" fmla="*/ 156 h 520"/>
                  <a:gd name="T78" fmla="*/ 105 w 322"/>
                  <a:gd name="T79" fmla="*/ 147 h 520"/>
                  <a:gd name="T80" fmla="*/ 76 w 322"/>
                  <a:gd name="T81" fmla="*/ 98 h 520"/>
                  <a:gd name="T82" fmla="*/ 89 w 322"/>
                  <a:gd name="T83" fmla="*/ 123 h 520"/>
                  <a:gd name="T84" fmla="*/ 74 w 322"/>
                  <a:gd name="T85" fmla="*/ 133 h 520"/>
                  <a:gd name="T86" fmla="*/ 60 w 322"/>
                  <a:gd name="T87" fmla="*/ 109 h 520"/>
                  <a:gd name="T88" fmla="*/ 76 w 322"/>
                  <a:gd name="T89" fmla="*/ 98 h 520"/>
                  <a:gd name="T90" fmla="*/ 48 w 322"/>
                  <a:gd name="T91" fmla="*/ 49 h 520"/>
                  <a:gd name="T92" fmla="*/ 62 w 322"/>
                  <a:gd name="T93" fmla="*/ 74 h 520"/>
                  <a:gd name="T94" fmla="*/ 44 w 322"/>
                  <a:gd name="T95" fmla="*/ 84 h 520"/>
                  <a:gd name="T96" fmla="*/ 30 w 322"/>
                  <a:gd name="T97" fmla="*/ 60 h 520"/>
                  <a:gd name="T98" fmla="*/ 48 w 322"/>
                  <a:gd name="T99" fmla="*/ 49 h 520"/>
                  <a:gd name="T100" fmla="*/ 18 w 322"/>
                  <a:gd name="T101" fmla="*/ 0 h 520"/>
                  <a:gd name="T102" fmla="*/ 32 w 322"/>
                  <a:gd name="T103" fmla="*/ 25 h 520"/>
                  <a:gd name="T104" fmla="*/ 16 w 322"/>
                  <a:gd name="T105" fmla="*/ 35 h 520"/>
                  <a:gd name="T106" fmla="*/ 0 w 322"/>
                  <a:gd name="T107" fmla="*/ 11 h 520"/>
                  <a:gd name="T108" fmla="*/ 18 w 322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2" h="520">
                    <a:moveTo>
                      <a:pt x="306" y="487"/>
                    </a:moveTo>
                    <a:lnTo>
                      <a:pt x="322" y="512"/>
                    </a:lnTo>
                    <a:lnTo>
                      <a:pt x="304" y="520"/>
                    </a:lnTo>
                    <a:lnTo>
                      <a:pt x="290" y="496"/>
                    </a:lnTo>
                    <a:lnTo>
                      <a:pt x="306" y="487"/>
                    </a:lnTo>
                    <a:close/>
                    <a:moveTo>
                      <a:pt x="278" y="438"/>
                    </a:moveTo>
                    <a:lnTo>
                      <a:pt x="292" y="463"/>
                    </a:lnTo>
                    <a:lnTo>
                      <a:pt x="276" y="473"/>
                    </a:lnTo>
                    <a:lnTo>
                      <a:pt x="261" y="449"/>
                    </a:lnTo>
                    <a:lnTo>
                      <a:pt x="278" y="438"/>
                    </a:lnTo>
                    <a:close/>
                    <a:moveTo>
                      <a:pt x="248" y="390"/>
                    </a:moveTo>
                    <a:lnTo>
                      <a:pt x="264" y="414"/>
                    </a:lnTo>
                    <a:lnTo>
                      <a:pt x="247" y="424"/>
                    </a:lnTo>
                    <a:lnTo>
                      <a:pt x="233" y="400"/>
                    </a:lnTo>
                    <a:lnTo>
                      <a:pt x="248" y="390"/>
                    </a:lnTo>
                    <a:close/>
                    <a:moveTo>
                      <a:pt x="220" y="341"/>
                    </a:moveTo>
                    <a:lnTo>
                      <a:pt x="234" y="365"/>
                    </a:lnTo>
                    <a:lnTo>
                      <a:pt x="219" y="376"/>
                    </a:lnTo>
                    <a:lnTo>
                      <a:pt x="203" y="351"/>
                    </a:lnTo>
                    <a:lnTo>
                      <a:pt x="220" y="341"/>
                    </a:lnTo>
                    <a:close/>
                    <a:moveTo>
                      <a:pt x="191" y="292"/>
                    </a:moveTo>
                    <a:lnTo>
                      <a:pt x="206" y="316"/>
                    </a:lnTo>
                    <a:lnTo>
                      <a:pt x="189" y="327"/>
                    </a:lnTo>
                    <a:lnTo>
                      <a:pt x="175" y="302"/>
                    </a:lnTo>
                    <a:lnTo>
                      <a:pt x="191" y="292"/>
                    </a:lnTo>
                    <a:close/>
                    <a:moveTo>
                      <a:pt x="163" y="243"/>
                    </a:moveTo>
                    <a:lnTo>
                      <a:pt x="177" y="267"/>
                    </a:lnTo>
                    <a:lnTo>
                      <a:pt x="159" y="278"/>
                    </a:lnTo>
                    <a:lnTo>
                      <a:pt x="145" y="253"/>
                    </a:lnTo>
                    <a:lnTo>
                      <a:pt x="163" y="243"/>
                    </a:lnTo>
                    <a:close/>
                    <a:moveTo>
                      <a:pt x="133" y="196"/>
                    </a:moveTo>
                    <a:lnTo>
                      <a:pt x="149" y="220"/>
                    </a:lnTo>
                    <a:lnTo>
                      <a:pt x="131" y="229"/>
                    </a:lnTo>
                    <a:lnTo>
                      <a:pt x="117" y="205"/>
                    </a:lnTo>
                    <a:lnTo>
                      <a:pt x="133" y="196"/>
                    </a:lnTo>
                    <a:close/>
                    <a:moveTo>
                      <a:pt x="105" y="147"/>
                    </a:moveTo>
                    <a:lnTo>
                      <a:pt x="119" y="171"/>
                    </a:lnTo>
                    <a:lnTo>
                      <a:pt x="102" y="180"/>
                    </a:lnTo>
                    <a:lnTo>
                      <a:pt x="88" y="156"/>
                    </a:lnTo>
                    <a:lnTo>
                      <a:pt x="105" y="147"/>
                    </a:lnTo>
                    <a:close/>
                    <a:moveTo>
                      <a:pt x="76" y="98"/>
                    </a:moveTo>
                    <a:lnTo>
                      <a:pt x="89" y="123"/>
                    </a:lnTo>
                    <a:lnTo>
                      <a:pt x="74" y="133"/>
                    </a:lnTo>
                    <a:lnTo>
                      <a:pt x="60" y="109"/>
                    </a:lnTo>
                    <a:lnTo>
                      <a:pt x="76" y="98"/>
                    </a:lnTo>
                    <a:close/>
                    <a:moveTo>
                      <a:pt x="48" y="49"/>
                    </a:moveTo>
                    <a:lnTo>
                      <a:pt x="62" y="74"/>
                    </a:lnTo>
                    <a:lnTo>
                      <a:pt x="44" y="84"/>
                    </a:lnTo>
                    <a:lnTo>
                      <a:pt x="30" y="60"/>
                    </a:lnTo>
                    <a:lnTo>
                      <a:pt x="48" y="49"/>
                    </a:lnTo>
                    <a:close/>
                    <a:moveTo>
                      <a:pt x="18" y="0"/>
                    </a:moveTo>
                    <a:lnTo>
                      <a:pt x="32" y="25"/>
                    </a:lnTo>
                    <a:lnTo>
                      <a:pt x="16" y="35"/>
                    </a:lnTo>
                    <a:lnTo>
                      <a:pt x="0" y="11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6"/>
              <p:cNvSpPr>
                <a:spLocks noEditPoints="1"/>
              </p:cNvSpPr>
              <p:nvPr/>
            </p:nvSpPr>
            <p:spPr bwMode="auto">
              <a:xfrm>
                <a:off x="127773" y="2438630"/>
                <a:ext cx="1369643" cy="42744"/>
              </a:xfrm>
              <a:custGeom>
                <a:avLst/>
                <a:gdLst>
                  <a:gd name="T0" fmla="*/ 585 w 611"/>
                  <a:gd name="T1" fmla="*/ 0 h 19"/>
                  <a:gd name="T2" fmla="*/ 611 w 611"/>
                  <a:gd name="T3" fmla="*/ 0 h 19"/>
                  <a:gd name="T4" fmla="*/ 611 w 611"/>
                  <a:gd name="T5" fmla="*/ 19 h 19"/>
                  <a:gd name="T6" fmla="*/ 585 w 611"/>
                  <a:gd name="T7" fmla="*/ 19 h 19"/>
                  <a:gd name="T8" fmla="*/ 585 w 611"/>
                  <a:gd name="T9" fmla="*/ 0 h 19"/>
                  <a:gd name="T10" fmla="*/ 533 w 611"/>
                  <a:gd name="T11" fmla="*/ 0 h 19"/>
                  <a:gd name="T12" fmla="*/ 559 w 611"/>
                  <a:gd name="T13" fmla="*/ 0 h 19"/>
                  <a:gd name="T14" fmla="*/ 559 w 611"/>
                  <a:gd name="T15" fmla="*/ 19 h 19"/>
                  <a:gd name="T16" fmla="*/ 533 w 611"/>
                  <a:gd name="T17" fmla="*/ 19 h 19"/>
                  <a:gd name="T18" fmla="*/ 533 w 611"/>
                  <a:gd name="T19" fmla="*/ 0 h 19"/>
                  <a:gd name="T20" fmla="*/ 479 w 611"/>
                  <a:gd name="T21" fmla="*/ 0 h 19"/>
                  <a:gd name="T22" fmla="*/ 505 w 611"/>
                  <a:gd name="T23" fmla="*/ 0 h 19"/>
                  <a:gd name="T24" fmla="*/ 505 w 611"/>
                  <a:gd name="T25" fmla="*/ 19 h 19"/>
                  <a:gd name="T26" fmla="*/ 479 w 611"/>
                  <a:gd name="T27" fmla="*/ 19 h 19"/>
                  <a:gd name="T28" fmla="*/ 479 w 611"/>
                  <a:gd name="T29" fmla="*/ 0 h 19"/>
                  <a:gd name="T30" fmla="*/ 426 w 611"/>
                  <a:gd name="T31" fmla="*/ 0 h 19"/>
                  <a:gd name="T32" fmla="*/ 453 w 611"/>
                  <a:gd name="T33" fmla="*/ 0 h 19"/>
                  <a:gd name="T34" fmla="*/ 453 w 611"/>
                  <a:gd name="T35" fmla="*/ 19 h 19"/>
                  <a:gd name="T36" fmla="*/ 426 w 611"/>
                  <a:gd name="T37" fmla="*/ 19 h 19"/>
                  <a:gd name="T38" fmla="*/ 426 w 611"/>
                  <a:gd name="T39" fmla="*/ 0 h 19"/>
                  <a:gd name="T40" fmla="*/ 372 w 611"/>
                  <a:gd name="T41" fmla="*/ 0 h 19"/>
                  <a:gd name="T42" fmla="*/ 400 w 611"/>
                  <a:gd name="T43" fmla="*/ 0 h 19"/>
                  <a:gd name="T44" fmla="*/ 400 w 611"/>
                  <a:gd name="T45" fmla="*/ 19 h 19"/>
                  <a:gd name="T46" fmla="*/ 372 w 611"/>
                  <a:gd name="T47" fmla="*/ 19 h 19"/>
                  <a:gd name="T48" fmla="*/ 372 w 611"/>
                  <a:gd name="T49" fmla="*/ 0 h 19"/>
                  <a:gd name="T50" fmla="*/ 320 w 611"/>
                  <a:gd name="T51" fmla="*/ 0 h 19"/>
                  <a:gd name="T52" fmla="*/ 346 w 611"/>
                  <a:gd name="T53" fmla="*/ 0 h 19"/>
                  <a:gd name="T54" fmla="*/ 346 w 611"/>
                  <a:gd name="T55" fmla="*/ 19 h 19"/>
                  <a:gd name="T56" fmla="*/ 320 w 611"/>
                  <a:gd name="T57" fmla="*/ 19 h 19"/>
                  <a:gd name="T58" fmla="*/ 320 w 611"/>
                  <a:gd name="T59" fmla="*/ 0 h 19"/>
                  <a:gd name="T60" fmla="*/ 266 w 611"/>
                  <a:gd name="T61" fmla="*/ 0 h 19"/>
                  <a:gd name="T62" fmla="*/ 294 w 611"/>
                  <a:gd name="T63" fmla="*/ 0 h 19"/>
                  <a:gd name="T64" fmla="*/ 294 w 611"/>
                  <a:gd name="T65" fmla="*/ 19 h 19"/>
                  <a:gd name="T66" fmla="*/ 266 w 611"/>
                  <a:gd name="T67" fmla="*/ 19 h 19"/>
                  <a:gd name="T68" fmla="*/ 266 w 611"/>
                  <a:gd name="T69" fmla="*/ 0 h 19"/>
                  <a:gd name="T70" fmla="*/ 213 w 611"/>
                  <a:gd name="T71" fmla="*/ 0 h 19"/>
                  <a:gd name="T72" fmla="*/ 240 w 611"/>
                  <a:gd name="T73" fmla="*/ 0 h 19"/>
                  <a:gd name="T74" fmla="*/ 240 w 611"/>
                  <a:gd name="T75" fmla="*/ 19 h 19"/>
                  <a:gd name="T76" fmla="*/ 213 w 611"/>
                  <a:gd name="T77" fmla="*/ 19 h 19"/>
                  <a:gd name="T78" fmla="*/ 213 w 611"/>
                  <a:gd name="T79" fmla="*/ 0 h 19"/>
                  <a:gd name="T80" fmla="*/ 161 w 611"/>
                  <a:gd name="T81" fmla="*/ 0 h 19"/>
                  <a:gd name="T82" fmla="*/ 187 w 611"/>
                  <a:gd name="T83" fmla="*/ 0 h 19"/>
                  <a:gd name="T84" fmla="*/ 187 w 611"/>
                  <a:gd name="T85" fmla="*/ 19 h 19"/>
                  <a:gd name="T86" fmla="*/ 161 w 611"/>
                  <a:gd name="T87" fmla="*/ 19 h 19"/>
                  <a:gd name="T88" fmla="*/ 161 w 611"/>
                  <a:gd name="T89" fmla="*/ 0 h 19"/>
                  <a:gd name="T90" fmla="*/ 107 w 611"/>
                  <a:gd name="T91" fmla="*/ 0 h 19"/>
                  <a:gd name="T92" fmla="*/ 133 w 611"/>
                  <a:gd name="T93" fmla="*/ 0 h 19"/>
                  <a:gd name="T94" fmla="*/ 133 w 611"/>
                  <a:gd name="T95" fmla="*/ 19 h 19"/>
                  <a:gd name="T96" fmla="*/ 107 w 611"/>
                  <a:gd name="T97" fmla="*/ 19 h 19"/>
                  <a:gd name="T98" fmla="*/ 107 w 611"/>
                  <a:gd name="T99" fmla="*/ 0 h 19"/>
                  <a:gd name="T100" fmla="*/ 54 w 611"/>
                  <a:gd name="T101" fmla="*/ 0 h 19"/>
                  <a:gd name="T102" fmla="*/ 81 w 611"/>
                  <a:gd name="T103" fmla="*/ 0 h 19"/>
                  <a:gd name="T104" fmla="*/ 81 w 611"/>
                  <a:gd name="T105" fmla="*/ 19 h 19"/>
                  <a:gd name="T106" fmla="*/ 54 w 611"/>
                  <a:gd name="T107" fmla="*/ 19 h 19"/>
                  <a:gd name="T108" fmla="*/ 54 w 611"/>
                  <a:gd name="T109" fmla="*/ 0 h 19"/>
                  <a:gd name="T110" fmla="*/ 0 w 611"/>
                  <a:gd name="T111" fmla="*/ 0 h 19"/>
                  <a:gd name="T112" fmla="*/ 27 w 611"/>
                  <a:gd name="T113" fmla="*/ 0 h 19"/>
                  <a:gd name="T114" fmla="*/ 27 w 611"/>
                  <a:gd name="T115" fmla="*/ 19 h 19"/>
                  <a:gd name="T116" fmla="*/ 0 w 611"/>
                  <a:gd name="T117" fmla="*/ 19 h 19"/>
                  <a:gd name="T118" fmla="*/ 0 w 611"/>
                  <a:gd name="T1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1" h="19">
                    <a:moveTo>
                      <a:pt x="585" y="0"/>
                    </a:moveTo>
                    <a:lnTo>
                      <a:pt x="611" y="0"/>
                    </a:lnTo>
                    <a:lnTo>
                      <a:pt x="611" y="19"/>
                    </a:lnTo>
                    <a:lnTo>
                      <a:pt x="585" y="19"/>
                    </a:lnTo>
                    <a:lnTo>
                      <a:pt x="585" y="0"/>
                    </a:lnTo>
                    <a:close/>
                    <a:moveTo>
                      <a:pt x="533" y="0"/>
                    </a:moveTo>
                    <a:lnTo>
                      <a:pt x="559" y="0"/>
                    </a:lnTo>
                    <a:lnTo>
                      <a:pt x="559" y="19"/>
                    </a:lnTo>
                    <a:lnTo>
                      <a:pt x="533" y="19"/>
                    </a:lnTo>
                    <a:lnTo>
                      <a:pt x="533" y="0"/>
                    </a:lnTo>
                    <a:close/>
                    <a:moveTo>
                      <a:pt x="479" y="0"/>
                    </a:moveTo>
                    <a:lnTo>
                      <a:pt x="505" y="0"/>
                    </a:lnTo>
                    <a:lnTo>
                      <a:pt x="505" y="19"/>
                    </a:lnTo>
                    <a:lnTo>
                      <a:pt x="479" y="19"/>
                    </a:lnTo>
                    <a:lnTo>
                      <a:pt x="479" y="0"/>
                    </a:lnTo>
                    <a:close/>
                    <a:moveTo>
                      <a:pt x="426" y="0"/>
                    </a:moveTo>
                    <a:lnTo>
                      <a:pt x="453" y="0"/>
                    </a:lnTo>
                    <a:lnTo>
                      <a:pt x="453" y="19"/>
                    </a:lnTo>
                    <a:lnTo>
                      <a:pt x="426" y="19"/>
                    </a:lnTo>
                    <a:lnTo>
                      <a:pt x="426" y="0"/>
                    </a:lnTo>
                    <a:close/>
                    <a:moveTo>
                      <a:pt x="372" y="0"/>
                    </a:moveTo>
                    <a:lnTo>
                      <a:pt x="400" y="0"/>
                    </a:lnTo>
                    <a:lnTo>
                      <a:pt x="400" y="19"/>
                    </a:lnTo>
                    <a:lnTo>
                      <a:pt x="372" y="19"/>
                    </a:lnTo>
                    <a:lnTo>
                      <a:pt x="372" y="0"/>
                    </a:lnTo>
                    <a:close/>
                    <a:moveTo>
                      <a:pt x="320" y="0"/>
                    </a:moveTo>
                    <a:lnTo>
                      <a:pt x="346" y="0"/>
                    </a:lnTo>
                    <a:lnTo>
                      <a:pt x="346" y="19"/>
                    </a:lnTo>
                    <a:lnTo>
                      <a:pt x="320" y="19"/>
                    </a:lnTo>
                    <a:lnTo>
                      <a:pt x="320" y="0"/>
                    </a:lnTo>
                    <a:close/>
                    <a:moveTo>
                      <a:pt x="266" y="0"/>
                    </a:moveTo>
                    <a:lnTo>
                      <a:pt x="294" y="0"/>
                    </a:lnTo>
                    <a:lnTo>
                      <a:pt x="294" y="19"/>
                    </a:lnTo>
                    <a:lnTo>
                      <a:pt x="266" y="19"/>
                    </a:lnTo>
                    <a:lnTo>
                      <a:pt x="266" y="0"/>
                    </a:lnTo>
                    <a:close/>
                    <a:moveTo>
                      <a:pt x="213" y="0"/>
                    </a:moveTo>
                    <a:lnTo>
                      <a:pt x="240" y="0"/>
                    </a:lnTo>
                    <a:lnTo>
                      <a:pt x="240" y="19"/>
                    </a:lnTo>
                    <a:lnTo>
                      <a:pt x="213" y="19"/>
                    </a:lnTo>
                    <a:lnTo>
                      <a:pt x="213" y="0"/>
                    </a:lnTo>
                    <a:close/>
                    <a:moveTo>
                      <a:pt x="161" y="0"/>
                    </a:moveTo>
                    <a:lnTo>
                      <a:pt x="187" y="0"/>
                    </a:lnTo>
                    <a:lnTo>
                      <a:pt x="187" y="19"/>
                    </a:lnTo>
                    <a:lnTo>
                      <a:pt x="161" y="19"/>
                    </a:lnTo>
                    <a:lnTo>
                      <a:pt x="161" y="0"/>
                    </a:lnTo>
                    <a:close/>
                    <a:moveTo>
                      <a:pt x="107" y="0"/>
                    </a:moveTo>
                    <a:lnTo>
                      <a:pt x="133" y="0"/>
                    </a:lnTo>
                    <a:lnTo>
                      <a:pt x="133" y="19"/>
                    </a:lnTo>
                    <a:lnTo>
                      <a:pt x="107" y="19"/>
                    </a:lnTo>
                    <a:lnTo>
                      <a:pt x="107" y="0"/>
                    </a:lnTo>
                    <a:close/>
                    <a:moveTo>
                      <a:pt x="54" y="0"/>
                    </a:moveTo>
                    <a:lnTo>
                      <a:pt x="81" y="0"/>
                    </a:lnTo>
                    <a:lnTo>
                      <a:pt x="81" y="19"/>
                    </a:lnTo>
                    <a:lnTo>
                      <a:pt x="54" y="19"/>
                    </a:lnTo>
                    <a:lnTo>
                      <a:pt x="54" y="0"/>
                    </a:lnTo>
                    <a:close/>
                    <a:moveTo>
                      <a:pt x="0" y="0"/>
                    </a:moveTo>
                    <a:lnTo>
                      <a:pt x="27" y="0"/>
                    </a:lnTo>
                    <a:lnTo>
                      <a:pt x="27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"/>
              <p:cNvSpPr/>
              <p:nvPr/>
            </p:nvSpPr>
            <p:spPr bwMode="auto">
              <a:xfrm>
                <a:off x="773365" y="3734433"/>
                <a:ext cx="76216" cy="58491"/>
              </a:xfrm>
              <a:custGeom>
                <a:avLst/>
                <a:gdLst>
                  <a:gd name="T0" fmla="*/ 18 w 34"/>
                  <a:gd name="T1" fmla="*/ 0 h 26"/>
                  <a:gd name="T2" fmla="*/ 28 w 34"/>
                  <a:gd name="T3" fmla="*/ 7 h 26"/>
                  <a:gd name="T4" fmla="*/ 32 w 34"/>
                  <a:gd name="T5" fmla="*/ 7 h 26"/>
                  <a:gd name="T6" fmla="*/ 32 w 34"/>
                  <a:gd name="T7" fmla="*/ 9 h 26"/>
                  <a:gd name="T8" fmla="*/ 34 w 34"/>
                  <a:gd name="T9" fmla="*/ 9 h 26"/>
                  <a:gd name="T10" fmla="*/ 32 w 34"/>
                  <a:gd name="T11" fmla="*/ 12 h 26"/>
                  <a:gd name="T12" fmla="*/ 32 w 34"/>
                  <a:gd name="T13" fmla="*/ 26 h 26"/>
                  <a:gd name="T14" fmla="*/ 0 w 34"/>
                  <a:gd name="T15" fmla="*/ 26 h 26"/>
                  <a:gd name="T16" fmla="*/ 18 w 34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6">
                    <a:moveTo>
                      <a:pt x="18" y="0"/>
                    </a:moveTo>
                    <a:lnTo>
                      <a:pt x="28" y="7"/>
                    </a:lnTo>
                    <a:lnTo>
                      <a:pt x="32" y="7"/>
                    </a:lnTo>
                    <a:lnTo>
                      <a:pt x="32" y="9"/>
                    </a:lnTo>
                    <a:lnTo>
                      <a:pt x="34" y="9"/>
                    </a:lnTo>
                    <a:lnTo>
                      <a:pt x="32" y="12"/>
                    </a:lnTo>
                    <a:lnTo>
                      <a:pt x="32" y="26"/>
                    </a:lnTo>
                    <a:lnTo>
                      <a:pt x="0" y="2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"/>
              <p:cNvSpPr>
                <a:spLocks noEditPoints="1"/>
              </p:cNvSpPr>
              <p:nvPr/>
            </p:nvSpPr>
            <p:spPr bwMode="auto">
              <a:xfrm>
                <a:off x="845098" y="2528616"/>
                <a:ext cx="715084" cy="1169822"/>
              </a:xfrm>
              <a:custGeom>
                <a:avLst/>
                <a:gdLst>
                  <a:gd name="T0" fmla="*/ 14 w 319"/>
                  <a:gd name="T1" fmla="*/ 487 h 520"/>
                  <a:gd name="T2" fmla="*/ 31 w 319"/>
                  <a:gd name="T3" fmla="*/ 496 h 520"/>
                  <a:gd name="T4" fmla="*/ 16 w 319"/>
                  <a:gd name="T5" fmla="*/ 520 h 520"/>
                  <a:gd name="T6" fmla="*/ 0 w 319"/>
                  <a:gd name="T7" fmla="*/ 512 h 520"/>
                  <a:gd name="T8" fmla="*/ 14 w 319"/>
                  <a:gd name="T9" fmla="*/ 487 h 520"/>
                  <a:gd name="T10" fmla="*/ 44 w 319"/>
                  <a:gd name="T11" fmla="*/ 438 h 520"/>
                  <a:gd name="T12" fmla="*/ 59 w 319"/>
                  <a:gd name="T13" fmla="*/ 449 h 520"/>
                  <a:gd name="T14" fmla="*/ 45 w 319"/>
                  <a:gd name="T15" fmla="*/ 473 h 520"/>
                  <a:gd name="T16" fmla="*/ 28 w 319"/>
                  <a:gd name="T17" fmla="*/ 463 h 520"/>
                  <a:gd name="T18" fmla="*/ 44 w 319"/>
                  <a:gd name="T19" fmla="*/ 438 h 520"/>
                  <a:gd name="T20" fmla="*/ 71 w 319"/>
                  <a:gd name="T21" fmla="*/ 390 h 520"/>
                  <a:gd name="T22" fmla="*/ 89 w 319"/>
                  <a:gd name="T23" fmla="*/ 400 h 520"/>
                  <a:gd name="T24" fmla="*/ 73 w 319"/>
                  <a:gd name="T25" fmla="*/ 424 h 520"/>
                  <a:gd name="T26" fmla="*/ 57 w 319"/>
                  <a:gd name="T27" fmla="*/ 414 h 520"/>
                  <a:gd name="T28" fmla="*/ 71 w 319"/>
                  <a:gd name="T29" fmla="*/ 390 h 520"/>
                  <a:gd name="T30" fmla="*/ 101 w 319"/>
                  <a:gd name="T31" fmla="*/ 341 h 520"/>
                  <a:gd name="T32" fmla="*/ 117 w 319"/>
                  <a:gd name="T33" fmla="*/ 351 h 520"/>
                  <a:gd name="T34" fmla="*/ 103 w 319"/>
                  <a:gd name="T35" fmla="*/ 376 h 520"/>
                  <a:gd name="T36" fmla="*/ 85 w 319"/>
                  <a:gd name="T37" fmla="*/ 365 h 520"/>
                  <a:gd name="T38" fmla="*/ 101 w 319"/>
                  <a:gd name="T39" fmla="*/ 341 h 520"/>
                  <a:gd name="T40" fmla="*/ 129 w 319"/>
                  <a:gd name="T41" fmla="*/ 292 h 520"/>
                  <a:gd name="T42" fmla="*/ 147 w 319"/>
                  <a:gd name="T43" fmla="*/ 302 h 520"/>
                  <a:gd name="T44" fmla="*/ 133 w 319"/>
                  <a:gd name="T45" fmla="*/ 327 h 520"/>
                  <a:gd name="T46" fmla="*/ 115 w 319"/>
                  <a:gd name="T47" fmla="*/ 316 h 520"/>
                  <a:gd name="T48" fmla="*/ 129 w 319"/>
                  <a:gd name="T49" fmla="*/ 292 h 520"/>
                  <a:gd name="T50" fmla="*/ 159 w 319"/>
                  <a:gd name="T51" fmla="*/ 243 h 520"/>
                  <a:gd name="T52" fmla="*/ 174 w 319"/>
                  <a:gd name="T53" fmla="*/ 253 h 520"/>
                  <a:gd name="T54" fmla="*/ 161 w 319"/>
                  <a:gd name="T55" fmla="*/ 278 h 520"/>
                  <a:gd name="T56" fmla="*/ 143 w 319"/>
                  <a:gd name="T57" fmla="*/ 267 h 520"/>
                  <a:gd name="T58" fmla="*/ 159 w 319"/>
                  <a:gd name="T59" fmla="*/ 243 h 520"/>
                  <a:gd name="T60" fmla="*/ 187 w 319"/>
                  <a:gd name="T61" fmla="*/ 196 h 520"/>
                  <a:gd name="T62" fmla="*/ 204 w 319"/>
                  <a:gd name="T63" fmla="*/ 205 h 520"/>
                  <a:gd name="T64" fmla="*/ 190 w 319"/>
                  <a:gd name="T65" fmla="*/ 229 h 520"/>
                  <a:gd name="T66" fmla="*/ 173 w 319"/>
                  <a:gd name="T67" fmla="*/ 220 h 520"/>
                  <a:gd name="T68" fmla="*/ 187 w 319"/>
                  <a:gd name="T69" fmla="*/ 196 h 520"/>
                  <a:gd name="T70" fmla="*/ 216 w 319"/>
                  <a:gd name="T71" fmla="*/ 147 h 520"/>
                  <a:gd name="T72" fmla="*/ 232 w 319"/>
                  <a:gd name="T73" fmla="*/ 156 h 520"/>
                  <a:gd name="T74" fmla="*/ 218 w 319"/>
                  <a:gd name="T75" fmla="*/ 180 h 520"/>
                  <a:gd name="T76" fmla="*/ 202 w 319"/>
                  <a:gd name="T77" fmla="*/ 171 h 520"/>
                  <a:gd name="T78" fmla="*/ 216 w 319"/>
                  <a:gd name="T79" fmla="*/ 147 h 520"/>
                  <a:gd name="T80" fmla="*/ 244 w 319"/>
                  <a:gd name="T81" fmla="*/ 98 h 520"/>
                  <a:gd name="T82" fmla="*/ 262 w 319"/>
                  <a:gd name="T83" fmla="*/ 109 h 520"/>
                  <a:gd name="T84" fmla="*/ 248 w 319"/>
                  <a:gd name="T85" fmla="*/ 133 h 520"/>
                  <a:gd name="T86" fmla="*/ 230 w 319"/>
                  <a:gd name="T87" fmla="*/ 123 h 520"/>
                  <a:gd name="T88" fmla="*/ 244 w 319"/>
                  <a:gd name="T89" fmla="*/ 98 h 520"/>
                  <a:gd name="T90" fmla="*/ 274 w 319"/>
                  <a:gd name="T91" fmla="*/ 49 h 520"/>
                  <a:gd name="T92" fmla="*/ 291 w 319"/>
                  <a:gd name="T93" fmla="*/ 60 h 520"/>
                  <a:gd name="T94" fmla="*/ 276 w 319"/>
                  <a:gd name="T95" fmla="*/ 84 h 520"/>
                  <a:gd name="T96" fmla="*/ 260 w 319"/>
                  <a:gd name="T97" fmla="*/ 74 h 520"/>
                  <a:gd name="T98" fmla="*/ 274 w 319"/>
                  <a:gd name="T99" fmla="*/ 49 h 520"/>
                  <a:gd name="T100" fmla="*/ 302 w 319"/>
                  <a:gd name="T101" fmla="*/ 0 h 520"/>
                  <a:gd name="T102" fmla="*/ 319 w 319"/>
                  <a:gd name="T103" fmla="*/ 11 h 520"/>
                  <a:gd name="T104" fmla="*/ 305 w 319"/>
                  <a:gd name="T105" fmla="*/ 35 h 520"/>
                  <a:gd name="T106" fmla="*/ 288 w 319"/>
                  <a:gd name="T107" fmla="*/ 25 h 520"/>
                  <a:gd name="T108" fmla="*/ 302 w 319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0">
                    <a:moveTo>
                      <a:pt x="14" y="487"/>
                    </a:moveTo>
                    <a:lnTo>
                      <a:pt x="31" y="496"/>
                    </a:lnTo>
                    <a:lnTo>
                      <a:pt x="16" y="520"/>
                    </a:lnTo>
                    <a:lnTo>
                      <a:pt x="0" y="512"/>
                    </a:lnTo>
                    <a:lnTo>
                      <a:pt x="14" y="487"/>
                    </a:lnTo>
                    <a:close/>
                    <a:moveTo>
                      <a:pt x="44" y="438"/>
                    </a:moveTo>
                    <a:lnTo>
                      <a:pt x="59" y="449"/>
                    </a:lnTo>
                    <a:lnTo>
                      <a:pt x="45" y="473"/>
                    </a:lnTo>
                    <a:lnTo>
                      <a:pt x="28" y="463"/>
                    </a:lnTo>
                    <a:lnTo>
                      <a:pt x="44" y="438"/>
                    </a:lnTo>
                    <a:close/>
                    <a:moveTo>
                      <a:pt x="71" y="390"/>
                    </a:moveTo>
                    <a:lnTo>
                      <a:pt x="89" y="400"/>
                    </a:lnTo>
                    <a:lnTo>
                      <a:pt x="73" y="424"/>
                    </a:lnTo>
                    <a:lnTo>
                      <a:pt x="57" y="414"/>
                    </a:lnTo>
                    <a:lnTo>
                      <a:pt x="71" y="390"/>
                    </a:lnTo>
                    <a:close/>
                    <a:moveTo>
                      <a:pt x="101" y="341"/>
                    </a:moveTo>
                    <a:lnTo>
                      <a:pt x="117" y="351"/>
                    </a:lnTo>
                    <a:lnTo>
                      <a:pt x="103" y="376"/>
                    </a:lnTo>
                    <a:lnTo>
                      <a:pt x="85" y="365"/>
                    </a:lnTo>
                    <a:lnTo>
                      <a:pt x="101" y="341"/>
                    </a:lnTo>
                    <a:close/>
                    <a:moveTo>
                      <a:pt x="129" y="292"/>
                    </a:moveTo>
                    <a:lnTo>
                      <a:pt x="147" y="302"/>
                    </a:lnTo>
                    <a:lnTo>
                      <a:pt x="133" y="327"/>
                    </a:lnTo>
                    <a:lnTo>
                      <a:pt x="115" y="316"/>
                    </a:lnTo>
                    <a:lnTo>
                      <a:pt x="129" y="292"/>
                    </a:lnTo>
                    <a:close/>
                    <a:moveTo>
                      <a:pt x="159" y="243"/>
                    </a:moveTo>
                    <a:lnTo>
                      <a:pt x="174" y="253"/>
                    </a:lnTo>
                    <a:lnTo>
                      <a:pt x="161" y="278"/>
                    </a:lnTo>
                    <a:lnTo>
                      <a:pt x="143" y="267"/>
                    </a:lnTo>
                    <a:lnTo>
                      <a:pt x="159" y="243"/>
                    </a:lnTo>
                    <a:close/>
                    <a:moveTo>
                      <a:pt x="187" y="196"/>
                    </a:moveTo>
                    <a:lnTo>
                      <a:pt x="204" y="205"/>
                    </a:lnTo>
                    <a:lnTo>
                      <a:pt x="190" y="229"/>
                    </a:lnTo>
                    <a:lnTo>
                      <a:pt x="173" y="220"/>
                    </a:lnTo>
                    <a:lnTo>
                      <a:pt x="187" y="196"/>
                    </a:lnTo>
                    <a:close/>
                    <a:moveTo>
                      <a:pt x="216" y="147"/>
                    </a:moveTo>
                    <a:lnTo>
                      <a:pt x="232" y="156"/>
                    </a:lnTo>
                    <a:lnTo>
                      <a:pt x="218" y="180"/>
                    </a:lnTo>
                    <a:lnTo>
                      <a:pt x="202" y="171"/>
                    </a:lnTo>
                    <a:lnTo>
                      <a:pt x="216" y="147"/>
                    </a:lnTo>
                    <a:close/>
                    <a:moveTo>
                      <a:pt x="244" y="98"/>
                    </a:moveTo>
                    <a:lnTo>
                      <a:pt x="262" y="109"/>
                    </a:lnTo>
                    <a:lnTo>
                      <a:pt x="248" y="133"/>
                    </a:lnTo>
                    <a:lnTo>
                      <a:pt x="230" y="123"/>
                    </a:lnTo>
                    <a:lnTo>
                      <a:pt x="244" y="98"/>
                    </a:lnTo>
                    <a:close/>
                    <a:moveTo>
                      <a:pt x="274" y="49"/>
                    </a:moveTo>
                    <a:lnTo>
                      <a:pt x="291" y="60"/>
                    </a:lnTo>
                    <a:lnTo>
                      <a:pt x="276" y="84"/>
                    </a:lnTo>
                    <a:lnTo>
                      <a:pt x="260" y="74"/>
                    </a:lnTo>
                    <a:lnTo>
                      <a:pt x="274" y="49"/>
                    </a:lnTo>
                    <a:close/>
                    <a:moveTo>
                      <a:pt x="302" y="0"/>
                    </a:moveTo>
                    <a:lnTo>
                      <a:pt x="319" y="11"/>
                    </a:lnTo>
                    <a:lnTo>
                      <a:pt x="305" y="35"/>
                    </a:lnTo>
                    <a:lnTo>
                      <a:pt x="288" y="25"/>
                    </a:lnTo>
                    <a:lnTo>
                      <a:pt x="3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9"/>
              <p:cNvSpPr/>
              <p:nvPr/>
            </p:nvSpPr>
            <p:spPr bwMode="auto">
              <a:xfrm>
                <a:off x="1557939" y="2416133"/>
                <a:ext cx="65008" cy="80988"/>
              </a:xfrm>
              <a:custGeom>
                <a:avLst/>
                <a:gdLst>
                  <a:gd name="T0" fmla="*/ 15 w 29"/>
                  <a:gd name="T1" fmla="*/ 0 h 36"/>
                  <a:gd name="T2" fmla="*/ 29 w 29"/>
                  <a:gd name="T3" fmla="*/ 26 h 36"/>
                  <a:gd name="T4" fmla="*/ 17 w 29"/>
                  <a:gd name="T5" fmla="*/ 35 h 36"/>
                  <a:gd name="T6" fmla="*/ 15 w 29"/>
                  <a:gd name="T7" fmla="*/ 36 h 36"/>
                  <a:gd name="T8" fmla="*/ 15 w 29"/>
                  <a:gd name="T9" fmla="*/ 36 h 36"/>
                  <a:gd name="T10" fmla="*/ 14 w 29"/>
                  <a:gd name="T11" fmla="*/ 36 h 36"/>
                  <a:gd name="T12" fmla="*/ 12 w 29"/>
                  <a:gd name="T13" fmla="*/ 35 h 36"/>
                  <a:gd name="T14" fmla="*/ 0 w 29"/>
                  <a:gd name="T15" fmla="*/ 26 h 36"/>
                  <a:gd name="T16" fmla="*/ 15 w 29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6">
                    <a:moveTo>
                      <a:pt x="15" y="0"/>
                    </a:moveTo>
                    <a:lnTo>
                      <a:pt x="29" y="26"/>
                    </a:lnTo>
                    <a:lnTo>
                      <a:pt x="17" y="35"/>
                    </a:lnTo>
                    <a:lnTo>
                      <a:pt x="15" y="36"/>
                    </a:lnTo>
                    <a:lnTo>
                      <a:pt x="15" y="36"/>
                    </a:lnTo>
                    <a:lnTo>
                      <a:pt x="14" y="36"/>
                    </a:lnTo>
                    <a:lnTo>
                      <a:pt x="12" y="35"/>
                    </a:lnTo>
                    <a:lnTo>
                      <a:pt x="0" y="2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30"/>
              <p:cNvSpPr>
                <a:spLocks noEditPoints="1"/>
              </p:cNvSpPr>
              <p:nvPr/>
            </p:nvSpPr>
            <p:spPr bwMode="auto">
              <a:xfrm>
                <a:off x="1620705" y="2528616"/>
                <a:ext cx="715084" cy="1169822"/>
              </a:xfrm>
              <a:custGeom>
                <a:avLst/>
                <a:gdLst>
                  <a:gd name="T0" fmla="*/ 305 w 319"/>
                  <a:gd name="T1" fmla="*/ 487 h 520"/>
                  <a:gd name="T2" fmla="*/ 319 w 319"/>
                  <a:gd name="T3" fmla="*/ 512 h 520"/>
                  <a:gd name="T4" fmla="*/ 303 w 319"/>
                  <a:gd name="T5" fmla="*/ 520 h 520"/>
                  <a:gd name="T6" fmla="*/ 289 w 319"/>
                  <a:gd name="T7" fmla="*/ 496 h 520"/>
                  <a:gd name="T8" fmla="*/ 305 w 319"/>
                  <a:gd name="T9" fmla="*/ 487 h 520"/>
                  <a:gd name="T10" fmla="*/ 277 w 319"/>
                  <a:gd name="T11" fmla="*/ 438 h 520"/>
                  <a:gd name="T12" fmla="*/ 291 w 319"/>
                  <a:gd name="T13" fmla="*/ 463 h 520"/>
                  <a:gd name="T14" fmla="*/ 274 w 319"/>
                  <a:gd name="T15" fmla="*/ 473 h 520"/>
                  <a:gd name="T16" fmla="*/ 260 w 319"/>
                  <a:gd name="T17" fmla="*/ 449 h 520"/>
                  <a:gd name="T18" fmla="*/ 277 w 319"/>
                  <a:gd name="T19" fmla="*/ 438 h 520"/>
                  <a:gd name="T20" fmla="*/ 248 w 319"/>
                  <a:gd name="T21" fmla="*/ 390 h 520"/>
                  <a:gd name="T22" fmla="*/ 261 w 319"/>
                  <a:gd name="T23" fmla="*/ 414 h 520"/>
                  <a:gd name="T24" fmla="*/ 246 w 319"/>
                  <a:gd name="T25" fmla="*/ 424 h 520"/>
                  <a:gd name="T26" fmla="*/ 230 w 319"/>
                  <a:gd name="T27" fmla="*/ 400 h 520"/>
                  <a:gd name="T28" fmla="*/ 248 w 319"/>
                  <a:gd name="T29" fmla="*/ 390 h 520"/>
                  <a:gd name="T30" fmla="*/ 218 w 319"/>
                  <a:gd name="T31" fmla="*/ 341 h 520"/>
                  <a:gd name="T32" fmla="*/ 234 w 319"/>
                  <a:gd name="T33" fmla="*/ 365 h 520"/>
                  <a:gd name="T34" fmla="*/ 216 w 319"/>
                  <a:gd name="T35" fmla="*/ 376 h 520"/>
                  <a:gd name="T36" fmla="*/ 202 w 319"/>
                  <a:gd name="T37" fmla="*/ 351 h 520"/>
                  <a:gd name="T38" fmla="*/ 218 w 319"/>
                  <a:gd name="T39" fmla="*/ 341 h 520"/>
                  <a:gd name="T40" fmla="*/ 190 w 319"/>
                  <a:gd name="T41" fmla="*/ 292 h 520"/>
                  <a:gd name="T42" fmla="*/ 204 w 319"/>
                  <a:gd name="T43" fmla="*/ 316 h 520"/>
                  <a:gd name="T44" fmla="*/ 188 w 319"/>
                  <a:gd name="T45" fmla="*/ 327 h 520"/>
                  <a:gd name="T46" fmla="*/ 172 w 319"/>
                  <a:gd name="T47" fmla="*/ 302 h 520"/>
                  <a:gd name="T48" fmla="*/ 190 w 319"/>
                  <a:gd name="T49" fmla="*/ 292 h 520"/>
                  <a:gd name="T50" fmla="*/ 160 w 319"/>
                  <a:gd name="T51" fmla="*/ 243 h 520"/>
                  <a:gd name="T52" fmla="*/ 176 w 319"/>
                  <a:gd name="T53" fmla="*/ 267 h 520"/>
                  <a:gd name="T54" fmla="*/ 158 w 319"/>
                  <a:gd name="T55" fmla="*/ 278 h 520"/>
                  <a:gd name="T56" fmla="*/ 144 w 319"/>
                  <a:gd name="T57" fmla="*/ 253 h 520"/>
                  <a:gd name="T58" fmla="*/ 160 w 319"/>
                  <a:gd name="T59" fmla="*/ 243 h 520"/>
                  <a:gd name="T60" fmla="*/ 132 w 319"/>
                  <a:gd name="T61" fmla="*/ 196 h 520"/>
                  <a:gd name="T62" fmla="*/ 146 w 319"/>
                  <a:gd name="T63" fmla="*/ 220 h 520"/>
                  <a:gd name="T64" fmla="*/ 131 w 319"/>
                  <a:gd name="T65" fmla="*/ 229 h 520"/>
                  <a:gd name="T66" fmla="*/ 115 w 319"/>
                  <a:gd name="T67" fmla="*/ 205 h 520"/>
                  <a:gd name="T68" fmla="*/ 132 w 319"/>
                  <a:gd name="T69" fmla="*/ 196 h 520"/>
                  <a:gd name="T70" fmla="*/ 103 w 319"/>
                  <a:gd name="T71" fmla="*/ 147 h 520"/>
                  <a:gd name="T72" fmla="*/ 118 w 319"/>
                  <a:gd name="T73" fmla="*/ 171 h 520"/>
                  <a:gd name="T74" fmla="*/ 101 w 319"/>
                  <a:gd name="T75" fmla="*/ 180 h 520"/>
                  <a:gd name="T76" fmla="*/ 87 w 319"/>
                  <a:gd name="T77" fmla="*/ 156 h 520"/>
                  <a:gd name="T78" fmla="*/ 103 w 319"/>
                  <a:gd name="T79" fmla="*/ 147 h 520"/>
                  <a:gd name="T80" fmla="*/ 75 w 319"/>
                  <a:gd name="T81" fmla="*/ 98 h 520"/>
                  <a:gd name="T82" fmla="*/ 89 w 319"/>
                  <a:gd name="T83" fmla="*/ 123 h 520"/>
                  <a:gd name="T84" fmla="*/ 71 w 319"/>
                  <a:gd name="T85" fmla="*/ 133 h 520"/>
                  <a:gd name="T86" fmla="*/ 57 w 319"/>
                  <a:gd name="T87" fmla="*/ 109 h 520"/>
                  <a:gd name="T88" fmla="*/ 75 w 319"/>
                  <a:gd name="T89" fmla="*/ 98 h 520"/>
                  <a:gd name="T90" fmla="*/ 45 w 319"/>
                  <a:gd name="T91" fmla="*/ 49 h 520"/>
                  <a:gd name="T92" fmla="*/ 61 w 319"/>
                  <a:gd name="T93" fmla="*/ 74 h 520"/>
                  <a:gd name="T94" fmla="*/ 43 w 319"/>
                  <a:gd name="T95" fmla="*/ 84 h 520"/>
                  <a:gd name="T96" fmla="*/ 29 w 319"/>
                  <a:gd name="T97" fmla="*/ 60 h 520"/>
                  <a:gd name="T98" fmla="*/ 45 w 319"/>
                  <a:gd name="T99" fmla="*/ 49 h 520"/>
                  <a:gd name="T100" fmla="*/ 17 w 319"/>
                  <a:gd name="T101" fmla="*/ 0 h 520"/>
                  <a:gd name="T102" fmla="*/ 31 w 319"/>
                  <a:gd name="T103" fmla="*/ 25 h 520"/>
                  <a:gd name="T104" fmla="*/ 14 w 319"/>
                  <a:gd name="T105" fmla="*/ 35 h 520"/>
                  <a:gd name="T106" fmla="*/ 0 w 319"/>
                  <a:gd name="T107" fmla="*/ 11 h 520"/>
                  <a:gd name="T108" fmla="*/ 17 w 319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0">
                    <a:moveTo>
                      <a:pt x="305" y="487"/>
                    </a:moveTo>
                    <a:lnTo>
                      <a:pt x="319" y="512"/>
                    </a:lnTo>
                    <a:lnTo>
                      <a:pt x="303" y="520"/>
                    </a:lnTo>
                    <a:lnTo>
                      <a:pt x="289" y="496"/>
                    </a:lnTo>
                    <a:lnTo>
                      <a:pt x="305" y="487"/>
                    </a:lnTo>
                    <a:close/>
                    <a:moveTo>
                      <a:pt x="277" y="438"/>
                    </a:moveTo>
                    <a:lnTo>
                      <a:pt x="291" y="463"/>
                    </a:lnTo>
                    <a:lnTo>
                      <a:pt x="274" y="473"/>
                    </a:lnTo>
                    <a:lnTo>
                      <a:pt x="260" y="449"/>
                    </a:lnTo>
                    <a:lnTo>
                      <a:pt x="277" y="438"/>
                    </a:lnTo>
                    <a:close/>
                    <a:moveTo>
                      <a:pt x="248" y="390"/>
                    </a:moveTo>
                    <a:lnTo>
                      <a:pt x="261" y="414"/>
                    </a:lnTo>
                    <a:lnTo>
                      <a:pt x="246" y="424"/>
                    </a:lnTo>
                    <a:lnTo>
                      <a:pt x="230" y="400"/>
                    </a:lnTo>
                    <a:lnTo>
                      <a:pt x="248" y="390"/>
                    </a:lnTo>
                    <a:close/>
                    <a:moveTo>
                      <a:pt x="218" y="341"/>
                    </a:moveTo>
                    <a:lnTo>
                      <a:pt x="234" y="365"/>
                    </a:lnTo>
                    <a:lnTo>
                      <a:pt x="216" y="376"/>
                    </a:lnTo>
                    <a:lnTo>
                      <a:pt x="202" y="351"/>
                    </a:lnTo>
                    <a:lnTo>
                      <a:pt x="218" y="341"/>
                    </a:lnTo>
                    <a:close/>
                    <a:moveTo>
                      <a:pt x="190" y="292"/>
                    </a:moveTo>
                    <a:lnTo>
                      <a:pt x="204" y="316"/>
                    </a:lnTo>
                    <a:lnTo>
                      <a:pt x="188" y="327"/>
                    </a:lnTo>
                    <a:lnTo>
                      <a:pt x="172" y="302"/>
                    </a:lnTo>
                    <a:lnTo>
                      <a:pt x="190" y="292"/>
                    </a:lnTo>
                    <a:close/>
                    <a:moveTo>
                      <a:pt x="160" y="243"/>
                    </a:moveTo>
                    <a:lnTo>
                      <a:pt x="176" y="267"/>
                    </a:lnTo>
                    <a:lnTo>
                      <a:pt x="158" y="278"/>
                    </a:lnTo>
                    <a:lnTo>
                      <a:pt x="144" y="253"/>
                    </a:lnTo>
                    <a:lnTo>
                      <a:pt x="160" y="243"/>
                    </a:lnTo>
                    <a:close/>
                    <a:moveTo>
                      <a:pt x="132" y="196"/>
                    </a:moveTo>
                    <a:lnTo>
                      <a:pt x="146" y="220"/>
                    </a:lnTo>
                    <a:lnTo>
                      <a:pt x="131" y="229"/>
                    </a:lnTo>
                    <a:lnTo>
                      <a:pt x="115" y="205"/>
                    </a:lnTo>
                    <a:lnTo>
                      <a:pt x="132" y="196"/>
                    </a:lnTo>
                    <a:close/>
                    <a:moveTo>
                      <a:pt x="103" y="147"/>
                    </a:moveTo>
                    <a:lnTo>
                      <a:pt x="118" y="171"/>
                    </a:lnTo>
                    <a:lnTo>
                      <a:pt x="101" y="180"/>
                    </a:lnTo>
                    <a:lnTo>
                      <a:pt x="87" y="156"/>
                    </a:lnTo>
                    <a:lnTo>
                      <a:pt x="103" y="147"/>
                    </a:lnTo>
                    <a:close/>
                    <a:moveTo>
                      <a:pt x="75" y="98"/>
                    </a:moveTo>
                    <a:lnTo>
                      <a:pt x="89" y="123"/>
                    </a:lnTo>
                    <a:lnTo>
                      <a:pt x="71" y="133"/>
                    </a:lnTo>
                    <a:lnTo>
                      <a:pt x="57" y="109"/>
                    </a:lnTo>
                    <a:lnTo>
                      <a:pt x="75" y="98"/>
                    </a:lnTo>
                    <a:close/>
                    <a:moveTo>
                      <a:pt x="45" y="49"/>
                    </a:moveTo>
                    <a:lnTo>
                      <a:pt x="61" y="74"/>
                    </a:lnTo>
                    <a:lnTo>
                      <a:pt x="43" y="84"/>
                    </a:lnTo>
                    <a:lnTo>
                      <a:pt x="29" y="60"/>
                    </a:lnTo>
                    <a:lnTo>
                      <a:pt x="45" y="49"/>
                    </a:lnTo>
                    <a:close/>
                    <a:moveTo>
                      <a:pt x="17" y="0"/>
                    </a:moveTo>
                    <a:lnTo>
                      <a:pt x="31" y="25"/>
                    </a:lnTo>
                    <a:lnTo>
                      <a:pt x="14" y="35"/>
                    </a:lnTo>
                    <a:lnTo>
                      <a:pt x="0" y="1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31"/>
              <p:cNvSpPr/>
              <p:nvPr/>
            </p:nvSpPr>
            <p:spPr bwMode="auto">
              <a:xfrm>
                <a:off x="2331304" y="3734433"/>
                <a:ext cx="76216" cy="58491"/>
              </a:xfrm>
              <a:custGeom>
                <a:avLst/>
                <a:gdLst>
                  <a:gd name="T0" fmla="*/ 18 w 34"/>
                  <a:gd name="T1" fmla="*/ 0 h 26"/>
                  <a:gd name="T2" fmla="*/ 34 w 34"/>
                  <a:gd name="T3" fmla="*/ 26 h 26"/>
                  <a:gd name="T4" fmla="*/ 2 w 34"/>
                  <a:gd name="T5" fmla="*/ 26 h 26"/>
                  <a:gd name="T6" fmla="*/ 2 w 34"/>
                  <a:gd name="T7" fmla="*/ 12 h 26"/>
                  <a:gd name="T8" fmla="*/ 0 w 34"/>
                  <a:gd name="T9" fmla="*/ 9 h 26"/>
                  <a:gd name="T10" fmla="*/ 2 w 34"/>
                  <a:gd name="T11" fmla="*/ 9 h 26"/>
                  <a:gd name="T12" fmla="*/ 2 w 34"/>
                  <a:gd name="T13" fmla="*/ 7 h 26"/>
                  <a:gd name="T14" fmla="*/ 6 w 34"/>
                  <a:gd name="T15" fmla="*/ 7 h 26"/>
                  <a:gd name="T16" fmla="*/ 18 w 34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6">
                    <a:moveTo>
                      <a:pt x="18" y="0"/>
                    </a:moveTo>
                    <a:lnTo>
                      <a:pt x="34" y="26"/>
                    </a:lnTo>
                    <a:lnTo>
                      <a:pt x="2" y="26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32"/>
              <p:cNvSpPr>
                <a:spLocks noEditPoints="1"/>
              </p:cNvSpPr>
              <p:nvPr/>
            </p:nvSpPr>
            <p:spPr bwMode="auto">
              <a:xfrm>
                <a:off x="903381" y="3750180"/>
                <a:ext cx="1374126" cy="42744"/>
              </a:xfrm>
              <a:custGeom>
                <a:avLst/>
                <a:gdLst>
                  <a:gd name="T0" fmla="*/ 587 w 613"/>
                  <a:gd name="T1" fmla="*/ 0 h 19"/>
                  <a:gd name="T2" fmla="*/ 613 w 613"/>
                  <a:gd name="T3" fmla="*/ 0 h 19"/>
                  <a:gd name="T4" fmla="*/ 613 w 613"/>
                  <a:gd name="T5" fmla="*/ 19 h 19"/>
                  <a:gd name="T6" fmla="*/ 587 w 613"/>
                  <a:gd name="T7" fmla="*/ 19 h 19"/>
                  <a:gd name="T8" fmla="*/ 587 w 613"/>
                  <a:gd name="T9" fmla="*/ 0 h 19"/>
                  <a:gd name="T10" fmla="*/ 533 w 613"/>
                  <a:gd name="T11" fmla="*/ 0 h 19"/>
                  <a:gd name="T12" fmla="*/ 559 w 613"/>
                  <a:gd name="T13" fmla="*/ 0 h 19"/>
                  <a:gd name="T14" fmla="*/ 559 w 613"/>
                  <a:gd name="T15" fmla="*/ 19 h 19"/>
                  <a:gd name="T16" fmla="*/ 533 w 613"/>
                  <a:gd name="T17" fmla="*/ 19 h 19"/>
                  <a:gd name="T18" fmla="*/ 533 w 613"/>
                  <a:gd name="T19" fmla="*/ 0 h 19"/>
                  <a:gd name="T20" fmla="*/ 480 w 613"/>
                  <a:gd name="T21" fmla="*/ 0 h 19"/>
                  <a:gd name="T22" fmla="*/ 506 w 613"/>
                  <a:gd name="T23" fmla="*/ 0 h 19"/>
                  <a:gd name="T24" fmla="*/ 506 w 613"/>
                  <a:gd name="T25" fmla="*/ 19 h 19"/>
                  <a:gd name="T26" fmla="*/ 480 w 613"/>
                  <a:gd name="T27" fmla="*/ 19 h 19"/>
                  <a:gd name="T28" fmla="*/ 480 w 613"/>
                  <a:gd name="T29" fmla="*/ 0 h 19"/>
                  <a:gd name="T30" fmla="*/ 426 w 613"/>
                  <a:gd name="T31" fmla="*/ 0 h 19"/>
                  <a:gd name="T32" fmla="*/ 452 w 613"/>
                  <a:gd name="T33" fmla="*/ 0 h 19"/>
                  <a:gd name="T34" fmla="*/ 452 w 613"/>
                  <a:gd name="T35" fmla="*/ 19 h 19"/>
                  <a:gd name="T36" fmla="*/ 426 w 613"/>
                  <a:gd name="T37" fmla="*/ 19 h 19"/>
                  <a:gd name="T38" fmla="*/ 426 w 613"/>
                  <a:gd name="T39" fmla="*/ 0 h 19"/>
                  <a:gd name="T40" fmla="*/ 374 w 613"/>
                  <a:gd name="T41" fmla="*/ 0 h 19"/>
                  <a:gd name="T42" fmla="*/ 400 w 613"/>
                  <a:gd name="T43" fmla="*/ 0 h 19"/>
                  <a:gd name="T44" fmla="*/ 400 w 613"/>
                  <a:gd name="T45" fmla="*/ 19 h 19"/>
                  <a:gd name="T46" fmla="*/ 374 w 613"/>
                  <a:gd name="T47" fmla="*/ 19 h 19"/>
                  <a:gd name="T48" fmla="*/ 374 w 613"/>
                  <a:gd name="T49" fmla="*/ 0 h 19"/>
                  <a:gd name="T50" fmla="*/ 320 w 613"/>
                  <a:gd name="T51" fmla="*/ 0 h 19"/>
                  <a:gd name="T52" fmla="*/ 346 w 613"/>
                  <a:gd name="T53" fmla="*/ 0 h 19"/>
                  <a:gd name="T54" fmla="*/ 346 w 613"/>
                  <a:gd name="T55" fmla="*/ 19 h 19"/>
                  <a:gd name="T56" fmla="*/ 320 w 613"/>
                  <a:gd name="T57" fmla="*/ 19 h 19"/>
                  <a:gd name="T58" fmla="*/ 320 w 613"/>
                  <a:gd name="T59" fmla="*/ 0 h 19"/>
                  <a:gd name="T60" fmla="*/ 267 w 613"/>
                  <a:gd name="T61" fmla="*/ 0 h 19"/>
                  <a:gd name="T62" fmla="*/ 293 w 613"/>
                  <a:gd name="T63" fmla="*/ 0 h 19"/>
                  <a:gd name="T64" fmla="*/ 293 w 613"/>
                  <a:gd name="T65" fmla="*/ 19 h 19"/>
                  <a:gd name="T66" fmla="*/ 267 w 613"/>
                  <a:gd name="T67" fmla="*/ 19 h 19"/>
                  <a:gd name="T68" fmla="*/ 267 w 613"/>
                  <a:gd name="T69" fmla="*/ 0 h 19"/>
                  <a:gd name="T70" fmla="*/ 213 w 613"/>
                  <a:gd name="T71" fmla="*/ 0 h 19"/>
                  <a:gd name="T72" fmla="*/ 241 w 613"/>
                  <a:gd name="T73" fmla="*/ 0 h 19"/>
                  <a:gd name="T74" fmla="*/ 241 w 613"/>
                  <a:gd name="T75" fmla="*/ 19 h 19"/>
                  <a:gd name="T76" fmla="*/ 213 w 613"/>
                  <a:gd name="T77" fmla="*/ 19 h 19"/>
                  <a:gd name="T78" fmla="*/ 213 w 613"/>
                  <a:gd name="T79" fmla="*/ 0 h 19"/>
                  <a:gd name="T80" fmla="*/ 161 w 613"/>
                  <a:gd name="T81" fmla="*/ 0 h 19"/>
                  <a:gd name="T82" fmla="*/ 187 w 613"/>
                  <a:gd name="T83" fmla="*/ 0 h 19"/>
                  <a:gd name="T84" fmla="*/ 187 w 613"/>
                  <a:gd name="T85" fmla="*/ 19 h 19"/>
                  <a:gd name="T86" fmla="*/ 161 w 613"/>
                  <a:gd name="T87" fmla="*/ 19 h 19"/>
                  <a:gd name="T88" fmla="*/ 161 w 613"/>
                  <a:gd name="T89" fmla="*/ 0 h 19"/>
                  <a:gd name="T90" fmla="*/ 107 w 613"/>
                  <a:gd name="T91" fmla="*/ 0 h 19"/>
                  <a:gd name="T92" fmla="*/ 135 w 613"/>
                  <a:gd name="T93" fmla="*/ 0 h 19"/>
                  <a:gd name="T94" fmla="*/ 135 w 613"/>
                  <a:gd name="T95" fmla="*/ 19 h 19"/>
                  <a:gd name="T96" fmla="*/ 107 w 613"/>
                  <a:gd name="T97" fmla="*/ 19 h 19"/>
                  <a:gd name="T98" fmla="*/ 107 w 613"/>
                  <a:gd name="T99" fmla="*/ 0 h 19"/>
                  <a:gd name="T100" fmla="*/ 54 w 613"/>
                  <a:gd name="T101" fmla="*/ 0 h 19"/>
                  <a:gd name="T102" fmla="*/ 80 w 613"/>
                  <a:gd name="T103" fmla="*/ 0 h 19"/>
                  <a:gd name="T104" fmla="*/ 80 w 613"/>
                  <a:gd name="T105" fmla="*/ 19 h 19"/>
                  <a:gd name="T106" fmla="*/ 54 w 613"/>
                  <a:gd name="T107" fmla="*/ 19 h 19"/>
                  <a:gd name="T108" fmla="*/ 54 w 613"/>
                  <a:gd name="T109" fmla="*/ 0 h 19"/>
                  <a:gd name="T110" fmla="*/ 0 w 613"/>
                  <a:gd name="T111" fmla="*/ 0 h 19"/>
                  <a:gd name="T112" fmla="*/ 28 w 613"/>
                  <a:gd name="T113" fmla="*/ 0 h 19"/>
                  <a:gd name="T114" fmla="*/ 28 w 613"/>
                  <a:gd name="T115" fmla="*/ 19 h 19"/>
                  <a:gd name="T116" fmla="*/ 0 w 613"/>
                  <a:gd name="T117" fmla="*/ 19 h 19"/>
                  <a:gd name="T118" fmla="*/ 0 w 613"/>
                  <a:gd name="T1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3" h="19">
                    <a:moveTo>
                      <a:pt x="587" y="0"/>
                    </a:moveTo>
                    <a:lnTo>
                      <a:pt x="613" y="0"/>
                    </a:lnTo>
                    <a:lnTo>
                      <a:pt x="613" y="19"/>
                    </a:lnTo>
                    <a:lnTo>
                      <a:pt x="587" y="19"/>
                    </a:lnTo>
                    <a:lnTo>
                      <a:pt x="587" y="0"/>
                    </a:lnTo>
                    <a:close/>
                    <a:moveTo>
                      <a:pt x="533" y="0"/>
                    </a:moveTo>
                    <a:lnTo>
                      <a:pt x="559" y="0"/>
                    </a:lnTo>
                    <a:lnTo>
                      <a:pt x="559" y="19"/>
                    </a:lnTo>
                    <a:lnTo>
                      <a:pt x="533" y="19"/>
                    </a:lnTo>
                    <a:lnTo>
                      <a:pt x="533" y="0"/>
                    </a:lnTo>
                    <a:close/>
                    <a:moveTo>
                      <a:pt x="480" y="0"/>
                    </a:moveTo>
                    <a:lnTo>
                      <a:pt x="506" y="0"/>
                    </a:lnTo>
                    <a:lnTo>
                      <a:pt x="506" y="19"/>
                    </a:lnTo>
                    <a:lnTo>
                      <a:pt x="480" y="19"/>
                    </a:lnTo>
                    <a:lnTo>
                      <a:pt x="480" y="0"/>
                    </a:lnTo>
                    <a:close/>
                    <a:moveTo>
                      <a:pt x="426" y="0"/>
                    </a:moveTo>
                    <a:lnTo>
                      <a:pt x="452" y="0"/>
                    </a:lnTo>
                    <a:lnTo>
                      <a:pt x="452" y="19"/>
                    </a:lnTo>
                    <a:lnTo>
                      <a:pt x="426" y="19"/>
                    </a:lnTo>
                    <a:lnTo>
                      <a:pt x="426" y="0"/>
                    </a:lnTo>
                    <a:close/>
                    <a:moveTo>
                      <a:pt x="374" y="0"/>
                    </a:moveTo>
                    <a:lnTo>
                      <a:pt x="400" y="0"/>
                    </a:lnTo>
                    <a:lnTo>
                      <a:pt x="400" y="19"/>
                    </a:lnTo>
                    <a:lnTo>
                      <a:pt x="374" y="19"/>
                    </a:lnTo>
                    <a:lnTo>
                      <a:pt x="374" y="0"/>
                    </a:lnTo>
                    <a:close/>
                    <a:moveTo>
                      <a:pt x="320" y="0"/>
                    </a:moveTo>
                    <a:lnTo>
                      <a:pt x="346" y="0"/>
                    </a:lnTo>
                    <a:lnTo>
                      <a:pt x="346" y="19"/>
                    </a:lnTo>
                    <a:lnTo>
                      <a:pt x="320" y="19"/>
                    </a:lnTo>
                    <a:lnTo>
                      <a:pt x="320" y="0"/>
                    </a:lnTo>
                    <a:close/>
                    <a:moveTo>
                      <a:pt x="267" y="0"/>
                    </a:moveTo>
                    <a:lnTo>
                      <a:pt x="293" y="0"/>
                    </a:lnTo>
                    <a:lnTo>
                      <a:pt x="293" y="19"/>
                    </a:lnTo>
                    <a:lnTo>
                      <a:pt x="267" y="19"/>
                    </a:lnTo>
                    <a:lnTo>
                      <a:pt x="267" y="0"/>
                    </a:lnTo>
                    <a:close/>
                    <a:moveTo>
                      <a:pt x="213" y="0"/>
                    </a:moveTo>
                    <a:lnTo>
                      <a:pt x="241" y="0"/>
                    </a:lnTo>
                    <a:lnTo>
                      <a:pt x="241" y="19"/>
                    </a:lnTo>
                    <a:lnTo>
                      <a:pt x="213" y="19"/>
                    </a:lnTo>
                    <a:lnTo>
                      <a:pt x="213" y="0"/>
                    </a:lnTo>
                    <a:close/>
                    <a:moveTo>
                      <a:pt x="161" y="0"/>
                    </a:moveTo>
                    <a:lnTo>
                      <a:pt x="187" y="0"/>
                    </a:lnTo>
                    <a:lnTo>
                      <a:pt x="187" y="19"/>
                    </a:lnTo>
                    <a:lnTo>
                      <a:pt x="161" y="19"/>
                    </a:lnTo>
                    <a:lnTo>
                      <a:pt x="161" y="0"/>
                    </a:lnTo>
                    <a:close/>
                    <a:moveTo>
                      <a:pt x="107" y="0"/>
                    </a:moveTo>
                    <a:lnTo>
                      <a:pt x="135" y="0"/>
                    </a:lnTo>
                    <a:lnTo>
                      <a:pt x="135" y="19"/>
                    </a:lnTo>
                    <a:lnTo>
                      <a:pt x="107" y="19"/>
                    </a:lnTo>
                    <a:lnTo>
                      <a:pt x="107" y="0"/>
                    </a:lnTo>
                    <a:close/>
                    <a:moveTo>
                      <a:pt x="54" y="0"/>
                    </a:moveTo>
                    <a:lnTo>
                      <a:pt x="80" y="0"/>
                    </a:lnTo>
                    <a:lnTo>
                      <a:pt x="80" y="19"/>
                    </a:lnTo>
                    <a:lnTo>
                      <a:pt x="54" y="19"/>
                    </a:lnTo>
                    <a:lnTo>
                      <a:pt x="54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33"/>
              <p:cNvSpPr/>
              <p:nvPr/>
            </p:nvSpPr>
            <p:spPr bwMode="auto">
              <a:xfrm>
                <a:off x="2329064" y="3734433"/>
                <a:ext cx="73975" cy="58491"/>
              </a:xfrm>
              <a:custGeom>
                <a:avLst/>
                <a:gdLst>
                  <a:gd name="T0" fmla="*/ 15 w 33"/>
                  <a:gd name="T1" fmla="*/ 0 h 26"/>
                  <a:gd name="T2" fmla="*/ 28 w 33"/>
                  <a:gd name="T3" fmla="*/ 7 h 26"/>
                  <a:gd name="T4" fmla="*/ 31 w 33"/>
                  <a:gd name="T5" fmla="*/ 7 h 26"/>
                  <a:gd name="T6" fmla="*/ 31 w 33"/>
                  <a:gd name="T7" fmla="*/ 9 h 26"/>
                  <a:gd name="T8" fmla="*/ 33 w 33"/>
                  <a:gd name="T9" fmla="*/ 9 h 26"/>
                  <a:gd name="T10" fmla="*/ 31 w 33"/>
                  <a:gd name="T11" fmla="*/ 12 h 26"/>
                  <a:gd name="T12" fmla="*/ 31 w 33"/>
                  <a:gd name="T13" fmla="*/ 26 h 26"/>
                  <a:gd name="T14" fmla="*/ 0 w 33"/>
                  <a:gd name="T15" fmla="*/ 26 h 26"/>
                  <a:gd name="T16" fmla="*/ 15 w 33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6">
                    <a:moveTo>
                      <a:pt x="15" y="0"/>
                    </a:moveTo>
                    <a:lnTo>
                      <a:pt x="28" y="7"/>
                    </a:lnTo>
                    <a:lnTo>
                      <a:pt x="31" y="7"/>
                    </a:lnTo>
                    <a:lnTo>
                      <a:pt x="31" y="9"/>
                    </a:lnTo>
                    <a:lnTo>
                      <a:pt x="33" y="9"/>
                    </a:lnTo>
                    <a:lnTo>
                      <a:pt x="31" y="12"/>
                    </a:lnTo>
                    <a:lnTo>
                      <a:pt x="31" y="26"/>
                    </a:lnTo>
                    <a:lnTo>
                      <a:pt x="0" y="2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34"/>
              <p:cNvSpPr>
                <a:spLocks noEditPoints="1"/>
              </p:cNvSpPr>
              <p:nvPr/>
            </p:nvSpPr>
            <p:spPr bwMode="auto">
              <a:xfrm>
                <a:off x="2394070" y="2528616"/>
                <a:ext cx="721808" cy="1169822"/>
              </a:xfrm>
              <a:custGeom>
                <a:avLst/>
                <a:gdLst>
                  <a:gd name="T0" fmla="*/ 16 w 322"/>
                  <a:gd name="T1" fmla="*/ 487 h 520"/>
                  <a:gd name="T2" fmla="*/ 32 w 322"/>
                  <a:gd name="T3" fmla="*/ 496 h 520"/>
                  <a:gd name="T4" fmla="*/ 18 w 322"/>
                  <a:gd name="T5" fmla="*/ 520 h 520"/>
                  <a:gd name="T6" fmla="*/ 0 w 322"/>
                  <a:gd name="T7" fmla="*/ 512 h 520"/>
                  <a:gd name="T8" fmla="*/ 16 w 322"/>
                  <a:gd name="T9" fmla="*/ 487 h 520"/>
                  <a:gd name="T10" fmla="*/ 44 w 322"/>
                  <a:gd name="T11" fmla="*/ 438 h 520"/>
                  <a:gd name="T12" fmla="*/ 61 w 322"/>
                  <a:gd name="T13" fmla="*/ 449 h 520"/>
                  <a:gd name="T14" fmla="*/ 47 w 322"/>
                  <a:gd name="T15" fmla="*/ 473 h 520"/>
                  <a:gd name="T16" fmla="*/ 30 w 322"/>
                  <a:gd name="T17" fmla="*/ 463 h 520"/>
                  <a:gd name="T18" fmla="*/ 44 w 322"/>
                  <a:gd name="T19" fmla="*/ 438 h 520"/>
                  <a:gd name="T20" fmla="*/ 74 w 322"/>
                  <a:gd name="T21" fmla="*/ 390 h 520"/>
                  <a:gd name="T22" fmla="*/ 89 w 322"/>
                  <a:gd name="T23" fmla="*/ 400 h 520"/>
                  <a:gd name="T24" fmla="*/ 75 w 322"/>
                  <a:gd name="T25" fmla="*/ 424 h 520"/>
                  <a:gd name="T26" fmla="*/ 60 w 322"/>
                  <a:gd name="T27" fmla="*/ 414 h 520"/>
                  <a:gd name="T28" fmla="*/ 74 w 322"/>
                  <a:gd name="T29" fmla="*/ 390 h 520"/>
                  <a:gd name="T30" fmla="*/ 102 w 322"/>
                  <a:gd name="T31" fmla="*/ 341 h 520"/>
                  <a:gd name="T32" fmla="*/ 119 w 322"/>
                  <a:gd name="T33" fmla="*/ 351 h 520"/>
                  <a:gd name="T34" fmla="*/ 105 w 322"/>
                  <a:gd name="T35" fmla="*/ 376 h 520"/>
                  <a:gd name="T36" fmla="*/ 88 w 322"/>
                  <a:gd name="T37" fmla="*/ 365 h 520"/>
                  <a:gd name="T38" fmla="*/ 102 w 322"/>
                  <a:gd name="T39" fmla="*/ 341 h 520"/>
                  <a:gd name="T40" fmla="*/ 131 w 322"/>
                  <a:gd name="T41" fmla="*/ 292 h 520"/>
                  <a:gd name="T42" fmla="*/ 147 w 322"/>
                  <a:gd name="T43" fmla="*/ 302 h 520"/>
                  <a:gd name="T44" fmla="*/ 133 w 322"/>
                  <a:gd name="T45" fmla="*/ 327 h 520"/>
                  <a:gd name="T46" fmla="*/ 117 w 322"/>
                  <a:gd name="T47" fmla="*/ 316 h 520"/>
                  <a:gd name="T48" fmla="*/ 131 w 322"/>
                  <a:gd name="T49" fmla="*/ 292 h 520"/>
                  <a:gd name="T50" fmla="*/ 159 w 322"/>
                  <a:gd name="T51" fmla="*/ 243 h 520"/>
                  <a:gd name="T52" fmla="*/ 177 w 322"/>
                  <a:gd name="T53" fmla="*/ 253 h 520"/>
                  <a:gd name="T54" fmla="*/ 163 w 322"/>
                  <a:gd name="T55" fmla="*/ 278 h 520"/>
                  <a:gd name="T56" fmla="*/ 145 w 322"/>
                  <a:gd name="T57" fmla="*/ 267 h 520"/>
                  <a:gd name="T58" fmla="*/ 159 w 322"/>
                  <a:gd name="T59" fmla="*/ 243 h 520"/>
                  <a:gd name="T60" fmla="*/ 189 w 322"/>
                  <a:gd name="T61" fmla="*/ 196 h 520"/>
                  <a:gd name="T62" fmla="*/ 206 w 322"/>
                  <a:gd name="T63" fmla="*/ 205 h 520"/>
                  <a:gd name="T64" fmla="*/ 191 w 322"/>
                  <a:gd name="T65" fmla="*/ 229 h 520"/>
                  <a:gd name="T66" fmla="*/ 175 w 322"/>
                  <a:gd name="T67" fmla="*/ 220 h 520"/>
                  <a:gd name="T68" fmla="*/ 189 w 322"/>
                  <a:gd name="T69" fmla="*/ 196 h 520"/>
                  <a:gd name="T70" fmla="*/ 217 w 322"/>
                  <a:gd name="T71" fmla="*/ 147 h 520"/>
                  <a:gd name="T72" fmla="*/ 234 w 322"/>
                  <a:gd name="T73" fmla="*/ 156 h 520"/>
                  <a:gd name="T74" fmla="*/ 220 w 322"/>
                  <a:gd name="T75" fmla="*/ 180 h 520"/>
                  <a:gd name="T76" fmla="*/ 203 w 322"/>
                  <a:gd name="T77" fmla="*/ 171 h 520"/>
                  <a:gd name="T78" fmla="*/ 217 w 322"/>
                  <a:gd name="T79" fmla="*/ 147 h 520"/>
                  <a:gd name="T80" fmla="*/ 246 w 322"/>
                  <a:gd name="T81" fmla="*/ 98 h 520"/>
                  <a:gd name="T82" fmla="*/ 264 w 322"/>
                  <a:gd name="T83" fmla="*/ 109 h 520"/>
                  <a:gd name="T84" fmla="*/ 248 w 322"/>
                  <a:gd name="T85" fmla="*/ 133 h 520"/>
                  <a:gd name="T86" fmla="*/ 233 w 322"/>
                  <a:gd name="T87" fmla="*/ 123 h 520"/>
                  <a:gd name="T88" fmla="*/ 246 w 322"/>
                  <a:gd name="T89" fmla="*/ 98 h 520"/>
                  <a:gd name="T90" fmla="*/ 276 w 322"/>
                  <a:gd name="T91" fmla="*/ 49 h 520"/>
                  <a:gd name="T92" fmla="*/ 292 w 322"/>
                  <a:gd name="T93" fmla="*/ 60 h 520"/>
                  <a:gd name="T94" fmla="*/ 278 w 322"/>
                  <a:gd name="T95" fmla="*/ 84 h 520"/>
                  <a:gd name="T96" fmla="*/ 260 w 322"/>
                  <a:gd name="T97" fmla="*/ 74 h 520"/>
                  <a:gd name="T98" fmla="*/ 276 w 322"/>
                  <a:gd name="T99" fmla="*/ 49 h 520"/>
                  <a:gd name="T100" fmla="*/ 304 w 322"/>
                  <a:gd name="T101" fmla="*/ 0 h 520"/>
                  <a:gd name="T102" fmla="*/ 322 w 322"/>
                  <a:gd name="T103" fmla="*/ 11 h 520"/>
                  <a:gd name="T104" fmla="*/ 306 w 322"/>
                  <a:gd name="T105" fmla="*/ 35 h 520"/>
                  <a:gd name="T106" fmla="*/ 290 w 322"/>
                  <a:gd name="T107" fmla="*/ 25 h 520"/>
                  <a:gd name="T108" fmla="*/ 304 w 322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2" h="520">
                    <a:moveTo>
                      <a:pt x="16" y="487"/>
                    </a:moveTo>
                    <a:lnTo>
                      <a:pt x="32" y="496"/>
                    </a:lnTo>
                    <a:lnTo>
                      <a:pt x="18" y="520"/>
                    </a:lnTo>
                    <a:lnTo>
                      <a:pt x="0" y="512"/>
                    </a:lnTo>
                    <a:lnTo>
                      <a:pt x="16" y="487"/>
                    </a:lnTo>
                    <a:close/>
                    <a:moveTo>
                      <a:pt x="44" y="438"/>
                    </a:moveTo>
                    <a:lnTo>
                      <a:pt x="61" y="449"/>
                    </a:lnTo>
                    <a:lnTo>
                      <a:pt x="47" y="473"/>
                    </a:lnTo>
                    <a:lnTo>
                      <a:pt x="30" y="463"/>
                    </a:lnTo>
                    <a:lnTo>
                      <a:pt x="44" y="438"/>
                    </a:lnTo>
                    <a:close/>
                    <a:moveTo>
                      <a:pt x="74" y="390"/>
                    </a:moveTo>
                    <a:lnTo>
                      <a:pt x="89" y="400"/>
                    </a:lnTo>
                    <a:lnTo>
                      <a:pt x="75" y="424"/>
                    </a:lnTo>
                    <a:lnTo>
                      <a:pt x="60" y="414"/>
                    </a:lnTo>
                    <a:lnTo>
                      <a:pt x="74" y="390"/>
                    </a:lnTo>
                    <a:close/>
                    <a:moveTo>
                      <a:pt x="102" y="341"/>
                    </a:moveTo>
                    <a:lnTo>
                      <a:pt x="119" y="351"/>
                    </a:lnTo>
                    <a:lnTo>
                      <a:pt x="105" y="376"/>
                    </a:lnTo>
                    <a:lnTo>
                      <a:pt x="88" y="365"/>
                    </a:lnTo>
                    <a:lnTo>
                      <a:pt x="102" y="341"/>
                    </a:lnTo>
                    <a:close/>
                    <a:moveTo>
                      <a:pt x="131" y="292"/>
                    </a:moveTo>
                    <a:lnTo>
                      <a:pt x="147" y="302"/>
                    </a:lnTo>
                    <a:lnTo>
                      <a:pt x="133" y="327"/>
                    </a:lnTo>
                    <a:lnTo>
                      <a:pt x="117" y="316"/>
                    </a:lnTo>
                    <a:lnTo>
                      <a:pt x="131" y="292"/>
                    </a:lnTo>
                    <a:close/>
                    <a:moveTo>
                      <a:pt x="159" y="243"/>
                    </a:moveTo>
                    <a:lnTo>
                      <a:pt x="177" y="253"/>
                    </a:lnTo>
                    <a:lnTo>
                      <a:pt x="163" y="278"/>
                    </a:lnTo>
                    <a:lnTo>
                      <a:pt x="145" y="267"/>
                    </a:lnTo>
                    <a:lnTo>
                      <a:pt x="159" y="243"/>
                    </a:lnTo>
                    <a:close/>
                    <a:moveTo>
                      <a:pt x="189" y="196"/>
                    </a:moveTo>
                    <a:lnTo>
                      <a:pt x="206" y="205"/>
                    </a:lnTo>
                    <a:lnTo>
                      <a:pt x="191" y="229"/>
                    </a:lnTo>
                    <a:lnTo>
                      <a:pt x="175" y="220"/>
                    </a:lnTo>
                    <a:lnTo>
                      <a:pt x="189" y="196"/>
                    </a:lnTo>
                    <a:close/>
                    <a:moveTo>
                      <a:pt x="217" y="147"/>
                    </a:moveTo>
                    <a:lnTo>
                      <a:pt x="234" y="156"/>
                    </a:lnTo>
                    <a:lnTo>
                      <a:pt x="220" y="180"/>
                    </a:lnTo>
                    <a:lnTo>
                      <a:pt x="203" y="171"/>
                    </a:lnTo>
                    <a:lnTo>
                      <a:pt x="217" y="147"/>
                    </a:lnTo>
                    <a:close/>
                    <a:moveTo>
                      <a:pt x="246" y="98"/>
                    </a:moveTo>
                    <a:lnTo>
                      <a:pt x="264" y="109"/>
                    </a:lnTo>
                    <a:lnTo>
                      <a:pt x="248" y="133"/>
                    </a:lnTo>
                    <a:lnTo>
                      <a:pt x="233" y="123"/>
                    </a:lnTo>
                    <a:lnTo>
                      <a:pt x="246" y="98"/>
                    </a:lnTo>
                    <a:close/>
                    <a:moveTo>
                      <a:pt x="276" y="49"/>
                    </a:moveTo>
                    <a:lnTo>
                      <a:pt x="292" y="60"/>
                    </a:lnTo>
                    <a:lnTo>
                      <a:pt x="278" y="84"/>
                    </a:lnTo>
                    <a:lnTo>
                      <a:pt x="260" y="74"/>
                    </a:lnTo>
                    <a:lnTo>
                      <a:pt x="276" y="49"/>
                    </a:lnTo>
                    <a:close/>
                    <a:moveTo>
                      <a:pt x="304" y="0"/>
                    </a:moveTo>
                    <a:lnTo>
                      <a:pt x="322" y="11"/>
                    </a:lnTo>
                    <a:lnTo>
                      <a:pt x="306" y="35"/>
                    </a:lnTo>
                    <a:lnTo>
                      <a:pt x="290" y="25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35"/>
              <p:cNvSpPr/>
              <p:nvPr/>
            </p:nvSpPr>
            <p:spPr bwMode="auto">
              <a:xfrm>
                <a:off x="3106912" y="2416133"/>
                <a:ext cx="69492" cy="80988"/>
              </a:xfrm>
              <a:custGeom>
                <a:avLst/>
                <a:gdLst>
                  <a:gd name="T0" fmla="*/ 16 w 31"/>
                  <a:gd name="T1" fmla="*/ 0 h 36"/>
                  <a:gd name="T2" fmla="*/ 31 w 31"/>
                  <a:gd name="T3" fmla="*/ 26 h 36"/>
                  <a:gd name="T4" fmla="*/ 19 w 31"/>
                  <a:gd name="T5" fmla="*/ 35 h 36"/>
                  <a:gd name="T6" fmla="*/ 18 w 31"/>
                  <a:gd name="T7" fmla="*/ 36 h 36"/>
                  <a:gd name="T8" fmla="*/ 16 w 31"/>
                  <a:gd name="T9" fmla="*/ 36 h 36"/>
                  <a:gd name="T10" fmla="*/ 14 w 31"/>
                  <a:gd name="T11" fmla="*/ 36 h 36"/>
                  <a:gd name="T12" fmla="*/ 14 w 31"/>
                  <a:gd name="T13" fmla="*/ 35 h 36"/>
                  <a:gd name="T14" fmla="*/ 0 w 31"/>
                  <a:gd name="T15" fmla="*/ 26 h 36"/>
                  <a:gd name="T16" fmla="*/ 16 w 31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6">
                    <a:moveTo>
                      <a:pt x="16" y="0"/>
                    </a:moveTo>
                    <a:lnTo>
                      <a:pt x="31" y="26"/>
                    </a:lnTo>
                    <a:lnTo>
                      <a:pt x="19" y="35"/>
                    </a:lnTo>
                    <a:lnTo>
                      <a:pt x="18" y="36"/>
                    </a:lnTo>
                    <a:lnTo>
                      <a:pt x="16" y="36"/>
                    </a:lnTo>
                    <a:lnTo>
                      <a:pt x="14" y="36"/>
                    </a:lnTo>
                    <a:lnTo>
                      <a:pt x="14" y="35"/>
                    </a:lnTo>
                    <a:lnTo>
                      <a:pt x="0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36"/>
              <p:cNvSpPr>
                <a:spLocks noEditPoints="1"/>
              </p:cNvSpPr>
              <p:nvPr/>
            </p:nvSpPr>
            <p:spPr bwMode="auto">
              <a:xfrm>
                <a:off x="3174161" y="2528616"/>
                <a:ext cx="715084" cy="1169822"/>
              </a:xfrm>
              <a:custGeom>
                <a:avLst/>
                <a:gdLst>
                  <a:gd name="T0" fmla="*/ 305 w 319"/>
                  <a:gd name="T1" fmla="*/ 487 h 520"/>
                  <a:gd name="T2" fmla="*/ 319 w 319"/>
                  <a:gd name="T3" fmla="*/ 512 h 520"/>
                  <a:gd name="T4" fmla="*/ 302 w 319"/>
                  <a:gd name="T5" fmla="*/ 520 h 520"/>
                  <a:gd name="T6" fmla="*/ 288 w 319"/>
                  <a:gd name="T7" fmla="*/ 496 h 520"/>
                  <a:gd name="T8" fmla="*/ 305 w 319"/>
                  <a:gd name="T9" fmla="*/ 487 h 520"/>
                  <a:gd name="T10" fmla="*/ 276 w 319"/>
                  <a:gd name="T11" fmla="*/ 438 h 520"/>
                  <a:gd name="T12" fmla="*/ 290 w 319"/>
                  <a:gd name="T13" fmla="*/ 463 h 520"/>
                  <a:gd name="T14" fmla="*/ 274 w 319"/>
                  <a:gd name="T15" fmla="*/ 473 h 520"/>
                  <a:gd name="T16" fmla="*/ 260 w 319"/>
                  <a:gd name="T17" fmla="*/ 449 h 520"/>
                  <a:gd name="T18" fmla="*/ 276 w 319"/>
                  <a:gd name="T19" fmla="*/ 438 h 520"/>
                  <a:gd name="T20" fmla="*/ 248 w 319"/>
                  <a:gd name="T21" fmla="*/ 390 h 520"/>
                  <a:gd name="T22" fmla="*/ 262 w 319"/>
                  <a:gd name="T23" fmla="*/ 414 h 520"/>
                  <a:gd name="T24" fmla="*/ 244 w 319"/>
                  <a:gd name="T25" fmla="*/ 424 h 520"/>
                  <a:gd name="T26" fmla="*/ 230 w 319"/>
                  <a:gd name="T27" fmla="*/ 400 h 520"/>
                  <a:gd name="T28" fmla="*/ 248 w 319"/>
                  <a:gd name="T29" fmla="*/ 390 h 520"/>
                  <a:gd name="T30" fmla="*/ 218 w 319"/>
                  <a:gd name="T31" fmla="*/ 341 h 520"/>
                  <a:gd name="T32" fmla="*/ 232 w 319"/>
                  <a:gd name="T33" fmla="*/ 365 h 520"/>
                  <a:gd name="T34" fmla="*/ 216 w 319"/>
                  <a:gd name="T35" fmla="*/ 376 h 520"/>
                  <a:gd name="T36" fmla="*/ 202 w 319"/>
                  <a:gd name="T37" fmla="*/ 351 h 520"/>
                  <a:gd name="T38" fmla="*/ 218 w 319"/>
                  <a:gd name="T39" fmla="*/ 341 h 520"/>
                  <a:gd name="T40" fmla="*/ 190 w 319"/>
                  <a:gd name="T41" fmla="*/ 292 h 520"/>
                  <a:gd name="T42" fmla="*/ 204 w 319"/>
                  <a:gd name="T43" fmla="*/ 316 h 520"/>
                  <a:gd name="T44" fmla="*/ 187 w 319"/>
                  <a:gd name="T45" fmla="*/ 327 h 520"/>
                  <a:gd name="T46" fmla="*/ 173 w 319"/>
                  <a:gd name="T47" fmla="*/ 302 h 520"/>
                  <a:gd name="T48" fmla="*/ 190 w 319"/>
                  <a:gd name="T49" fmla="*/ 292 h 520"/>
                  <a:gd name="T50" fmla="*/ 160 w 319"/>
                  <a:gd name="T51" fmla="*/ 243 h 520"/>
                  <a:gd name="T52" fmla="*/ 174 w 319"/>
                  <a:gd name="T53" fmla="*/ 267 h 520"/>
                  <a:gd name="T54" fmla="*/ 159 w 319"/>
                  <a:gd name="T55" fmla="*/ 278 h 520"/>
                  <a:gd name="T56" fmla="*/ 143 w 319"/>
                  <a:gd name="T57" fmla="*/ 253 h 520"/>
                  <a:gd name="T58" fmla="*/ 160 w 319"/>
                  <a:gd name="T59" fmla="*/ 243 h 520"/>
                  <a:gd name="T60" fmla="*/ 131 w 319"/>
                  <a:gd name="T61" fmla="*/ 196 h 520"/>
                  <a:gd name="T62" fmla="*/ 146 w 319"/>
                  <a:gd name="T63" fmla="*/ 220 h 520"/>
                  <a:gd name="T64" fmla="*/ 129 w 319"/>
                  <a:gd name="T65" fmla="*/ 229 h 520"/>
                  <a:gd name="T66" fmla="*/ 115 w 319"/>
                  <a:gd name="T67" fmla="*/ 205 h 520"/>
                  <a:gd name="T68" fmla="*/ 131 w 319"/>
                  <a:gd name="T69" fmla="*/ 196 h 520"/>
                  <a:gd name="T70" fmla="*/ 103 w 319"/>
                  <a:gd name="T71" fmla="*/ 147 h 520"/>
                  <a:gd name="T72" fmla="*/ 117 w 319"/>
                  <a:gd name="T73" fmla="*/ 171 h 520"/>
                  <a:gd name="T74" fmla="*/ 101 w 319"/>
                  <a:gd name="T75" fmla="*/ 180 h 520"/>
                  <a:gd name="T76" fmla="*/ 85 w 319"/>
                  <a:gd name="T77" fmla="*/ 156 h 520"/>
                  <a:gd name="T78" fmla="*/ 103 w 319"/>
                  <a:gd name="T79" fmla="*/ 147 h 520"/>
                  <a:gd name="T80" fmla="*/ 73 w 319"/>
                  <a:gd name="T81" fmla="*/ 98 h 520"/>
                  <a:gd name="T82" fmla="*/ 89 w 319"/>
                  <a:gd name="T83" fmla="*/ 123 h 520"/>
                  <a:gd name="T84" fmla="*/ 71 w 319"/>
                  <a:gd name="T85" fmla="*/ 133 h 520"/>
                  <a:gd name="T86" fmla="*/ 57 w 319"/>
                  <a:gd name="T87" fmla="*/ 109 h 520"/>
                  <a:gd name="T88" fmla="*/ 73 w 319"/>
                  <a:gd name="T89" fmla="*/ 98 h 520"/>
                  <a:gd name="T90" fmla="*/ 45 w 319"/>
                  <a:gd name="T91" fmla="*/ 49 h 520"/>
                  <a:gd name="T92" fmla="*/ 59 w 319"/>
                  <a:gd name="T93" fmla="*/ 74 h 520"/>
                  <a:gd name="T94" fmla="*/ 43 w 319"/>
                  <a:gd name="T95" fmla="*/ 84 h 520"/>
                  <a:gd name="T96" fmla="*/ 28 w 319"/>
                  <a:gd name="T97" fmla="*/ 60 h 520"/>
                  <a:gd name="T98" fmla="*/ 45 w 319"/>
                  <a:gd name="T99" fmla="*/ 49 h 520"/>
                  <a:gd name="T100" fmla="*/ 15 w 319"/>
                  <a:gd name="T101" fmla="*/ 0 h 520"/>
                  <a:gd name="T102" fmla="*/ 31 w 319"/>
                  <a:gd name="T103" fmla="*/ 25 h 520"/>
                  <a:gd name="T104" fmla="*/ 14 w 319"/>
                  <a:gd name="T105" fmla="*/ 35 h 520"/>
                  <a:gd name="T106" fmla="*/ 0 w 319"/>
                  <a:gd name="T107" fmla="*/ 11 h 520"/>
                  <a:gd name="T108" fmla="*/ 15 w 319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0">
                    <a:moveTo>
                      <a:pt x="305" y="487"/>
                    </a:moveTo>
                    <a:lnTo>
                      <a:pt x="319" y="512"/>
                    </a:lnTo>
                    <a:lnTo>
                      <a:pt x="302" y="520"/>
                    </a:lnTo>
                    <a:lnTo>
                      <a:pt x="288" y="496"/>
                    </a:lnTo>
                    <a:lnTo>
                      <a:pt x="305" y="487"/>
                    </a:lnTo>
                    <a:close/>
                    <a:moveTo>
                      <a:pt x="276" y="438"/>
                    </a:moveTo>
                    <a:lnTo>
                      <a:pt x="290" y="463"/>
                    </a:lnTo>
                    <a:lnTo>
                      <a:pt x="274" y="473"/>
                    </a:lnTo>
                    <a:lnTo>
                      <a:pt x="260" y="449"/>
                    </a:lnTo>
                    <a:lnTo>
                      <a:pt x="276" y="438"/>
                    </a:lnTo>
                    <a:close/>
                    <a:moveTo>
                      <a:pt x="248" y="390"/>
                    </a:moveTo>
                    <a:lnTo>
                      <a:pt x="262" y="414"/>
                    </a:lnTo>
                    <a:lnTo>
                      <a:pt x="244" y="424"/>
                    </a:lnTo>
                    <a:lnTo>
                      <a:pt x="230" y="400"/>
                    </a:lnTo>
                    <a:lnTo>
                      <a:pt x="248" y="390"/>
                    </a:lnTo>
                    <a:close/>
                    <a:moveTo>
                      <a:pt x="218" y="341"/>
                    </a:moveTo>
                    <a:lnTo>
                      <a:pt x="232" y="365"/>
                    </a:lnTo>
                    <a:lnTo>
                      <a:pt x="216" y="376"/>
                    </a:lnTo>
                    <a:lnTo>
                      <a:pt x="202" y="351"/>
                    </a:lnTo>
                    <a:lnTo>
                      <a:pt x="218" y="341"/>
                    </a:lnTo>
                    <a:close/>
                    <a:moveTo>
                      <a:pt x="190" y="292"/>
                    </a:moveTo>
                    <a:lnTo>
                      <a:pt x="204" y="316"/>
                    </a:lnTo>
                    <a:lnTo>
                      <a:pt x="187" y="327"/>
                    </a:lnTo>
                    <a:lnTo>
                      <a:pt x="173" y="302"/>
                    </a:lnTo>
                    <a:lnTo>
                      <a:pt x="190" y="292"/>
                    </a:lnTo>
                    <a:close/>
                    <a:moveTo>
                      <a:pt x="160" y="243"/>
                    </a:moveTo>
                    <a:lnTo>
                      <a:pt x="174" y="267"/>
                    </a:lnTo>
                    <a:lnTo>
                      <a:pt x="159" y="278"/>
                    </a:lnTo>
                    <a:lnTo>
                      <a:pt x="143" y="253"/>
                    </a:lnTo>
                    <a:lnTo>
                      <a:pt x="160" y="243"/>
                    </a:lnTo>
                    <a:close/>
                    <a:moveTo>
                      <a:pt x="131" y="196"/>
                    </a:moveTo>
                    <a:lnTo>
                      <a:pt x="146" y="220"/>
                    </a:lnTo>
                    <a:lnTo>
                      <a:pt x="129" y="229"/>
                    </a:lnTo>
                    <a:lnTo>
                      <a:pt x="115" y="205"/>
                    </a:lnTo>
                    <a:lnTo>
                      <a:pt x="131" y="196"/>
                    </a:lnTo>
                    <a:close/>
                    <a:moveTo>
                      <a:pt x="103" y="147"/>
                    </a:moveTo>
                    <a:lnTo>
                      <a:pt x="117" y="171"/>
                    </a:lnTo>
                    <a:lnTo>
                      <a:pt x="101" y="180"/>
                    </a:lnTo>
                    <a:lnTo>
                      <a:pt x="85" y="156"/>
                    </a:lnTo>
                    <a:lnTo>
                      <a:pt x="103" y="147"/>
                    </a:lnTo>
                    <a:close/>
                    <a:moveTo>
                      <a:pt x="73" y="98"/>
                    </a:moveTo>
                    <a:lnTo>
                      <a:pt x="89" y="123"/>
                    </a:lnTo>
                    <a:lnTo>
                      <a:pt x="71" y="133"/>
                    </a:lnTo>
                    <a:lnTo>
                      <a:pt x="57" y="109"/>
                    </a:lnTo>
                    <a:lnTo>
                      <a:pt x="73" y="98"/>
                    </a:lnTo>
                    <a:close/>
                    <a:moveTo>
                      <a:pt x="45" y="49"/>
                    </a:moveTo>
                    <a:lnTo>
                      <a:pt x="59" y="74"/>
                    </a:lnTo>
                    <a:lnTo>
                      <a:pt x="43" y="84"/>
                    </a:lnTo>
                    <a:lnTo>
                      <a:pt x="28" y="60"/>
                    </a:lnTo>
                    <a:lnTo>
                      <a:pt x="45" y="49"/>
                    </a:lnTo>
                    <a:close/>
                    <a:moveTo>
                      <a:pt x="15" y="0"/>
                    </a:moveTo>
                    <a:lnTo>
                      <a:pt x="31" y="25"/>
                    </a:lnTo>
                    <a:lnTo>
                      <a:pt x="14" y="35"/>
                    </a:lnTo>
                    <a:lnTo>
                      <a:pt x="0" y="1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37"/>
              <p:cNvSpPr/>
              <p:nvPr/>
            </p:nvSpPr>
            <p:spPr bwMode="auto">
              <a:xfrm>
                <a:off x="3887003" y="3734433"/>
                <a:ext cx="69492" cy="58491"/>
              </a:xfrm>
              <a:custGeom>
                <a:avLst/>
                <a:gdLst>
                  <a:gd name="T0" fmla="*/ 15 w 31"/>
                  <a:gd name="T1" fmla="*/ 0 h 26"/>
                  <a:gd name="T2" fmla="*/ 31 w 31"/>
                  <a:gd name="T3" fmla="*/ 26 h 26"/>
                  <a:gd name="T4" fmla="*/ 1 w 31"/>
                  <a:gd name="T5" fmla="*/ 26 h 26"/>
                  <a:gd name="T6" fmla="*/ 1 w 31"/>
                  <a:gd name="T7" fmla="*/ 12 h 26"/>
                  <a:gd name="T8" fmla="*/ 0 w 31"/>
                  <a:gd name="T9" fmla="*/ 9 h 26"/>
                  <a:gd name="T10" fmla="*/ 1 w 31"/>
                  <a:gd name="T11" fmla="*/ 9 h 26"/>
                  <a:gd name="T12" fmla="*/ 1 w 31"/>
                  <a:gd name="T13" fmla="*/ 7 h 26"/>
                  <a:gd name="T14" fmla="*/ 3 w 31"/>
                  <a:gd name="T15" fmla="*/ 7 h 26"/>
                  <a:gd name="T16" fmla="*/ 15 w 3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15" y="0"/>
                    </a:moveTo>
                    <a:lnTo>
                      <a:pt x="31" y="26"/>
                    </a:lnTo>
                    <a:lnTo>
                      <a:pt x="1" y="26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38"/>
              <p:cNvSpPr>
                <a:spLocks noEditPoints="1"/>
              </p:cNvSpPr>
              <p:nvPr/>
            </p:nvSpPr>
            <p:spPr bwMode="auto">
              <a:xfrm>
                <a:off x="2456836" y="3750180"/>
                <a:ext cx="1369643" cy="42744"/>
              </a:xfrm>
              <a:custGeom>
                <a:avLst/>
                <a:gdLst>
                  <a:gd name="T0" fmla="*/ 585 w 611"/>
                  <a:gd name="T1" fmla="*/ 0 h 19"/>
                  <a:gd name="T2" fmla="*/ 611 w 611"/>
                  <a:gd name="T3" fmla="*/ 0 h 19"/>
                  <a:gd name="T4" fmla="*/ 611 w 611"/>
                  <a:gd name="T5" fmla="*/ 19 h 19"/>
                  <a:gd name="T6" fmla="*/ 585 w 611"/>
                  <a:gd name="T7" fmla="*/ 19 h 19"/>
                  <a:gd name="T8" fmla="*/ 585 w 611"/>
                  <a:gd name="T9" fmla="*/ 0 h 19"/>
                  <a:gd name="T10" fmla="*/ 533 w 611"/>
                  <a:gd name="T11" fmla="*/ 0 h 19"/>
                  <a:gd name="T12" fmla="*/ 559 w 611"/>
                  <a:gd name="T13" fmla="*/ 0 h 19"/>
                  <a:gd name="T14" fmla="*/ 559 w 611"/>
                  <a:gd name="T15" fmla="*/ 19 h 19"/>
                  <a:gd name="T16" fmla="*/ 533 w 611"/>
                  <a:gd name="T17" fmla="*/ 19 h 19"/>
                  <a:gd name="T18" fmla="*/ 533 w 611"/>
                  <a:gd name="T19" fmla="*/ 0 h 19"/>
                  <a:gd name="T20" fmla="*/ 479 w 611"/>
                  <a:gd name="T21" fmla="*/ 0 h 19"/>
                  <a:gd name="T22" fmla="*/ 505 w 611"/>
                  <a:gd name="T23" fmla="*/ 0 h 19"/>
                  <a:gd name="T24" fmla="*/ 505 w 611"/>
                  <a:gd name="T25" fmla="*/ 19 h 19"/>
                  <a:gd name="T26" fmla="*/ 479 w 611"/>
                  <a:gd name="T27" fmla="*/ 19 h 19"/>
                  <a:gd name="T28" fmla="*/ 479 w 611"/>
                  <a:gd name="T29" fmla="*/ 0 h 19"/>
                  <a:gd name="T30" fmla="*/ 426 w 611"/>
                  <a:gd name="T31" fmla="*/ 0 h 19"/>
                  <a:gd name="T32" fmla="*/ 452 w 611"/>
                  <a:gd name="T33" fmla="*/ 0 h 19"/>
                  <a:gd name="T34" fmla="*/ 452 w 611"/>
                  <a:gd name="T35" fmla="*/ 19 h 19"/>
                  <a:gd name="T36" fmla="*/ 426 w 611"/>
                  <a:gd name="T37" fmla="*/ 19 h 19"/>
                  <a:gd name="T38" fmla="*/ 426 w 611"/>
                  <a:gd name="T39" fmla="*/ 0 h 19"/>
                  <a:gd name="T40" fmla="*/ 372 w 611"/>
                  <a:gd name="T41" fmla="*/ 0 h 19"/>
                  <a:gd name="T42" fmla="*/ 400 w 611"/>
                  <a:gd name="T43" fmla="*/ 0 h 19"/>
                  <a:gd name="T44" fmla="*/ 400 w 611"/>
                  <a:gd name="T45" fmla="*/ 19 h 19"/>
                  <a:gd name="T46" fmla="*/ 372 w 611"/>
                  <a:gd name="T47" fmla="*/ 19 h 19"/>
                  <a:gd name="T48" fmla="*/ 372 w 611"/>
                  <a:gd name="T49" fmla="*/ 0 h 19"/>
                  <a:gd name="T50" fmla="*/ 320 w 611"/>
                  <a:gd name="T51" fmla="*/ 0 h 19"/>
                  <a:gd name="T52" fmla="*/ 346 w 611"/>
                  <a:gd name="T53" fmla="*/ 0 h 19"/>
                  <a:gd name="T54" fmla="*/ 346 w 611"/>
                  <a:gd name="T55" fmla="*/ 19 h 19"/>
                  <a:gd name="T56" fmla="*/ 320 w 611"/>
                  <a:gd name="T57" fmla="*/ 19 h 19"/>
                  <a:gd name="T58" fmla="*/ 320 w 611"/>
                  <a:gd name="T59" fmla="*/ 0 h 19"/>
                  <a:gd name="T60" fmla="*/ 266 w 611"/>
                  <a:gd name="T61" fmla="*/ 0 h 19"/>
                  <a:gd name="T62" fmla="*/ 294 w 611"/>
                  <a:gd name="T63" fmla="*/ 0 h 19"/>
                  <a:gd name="T64" fmla="*/ 294 w 611"/>
                  <a:gd name="T65" fmla="*/ 19 h 19"/>
                  <a:gd name="T66" fmla="*/ 266 w 611"/>
                  <a:gd name="T67" fmla="*/ 19 h 19"/>
                  <a:gd name="T68" fmla="*/ 266 w 611"/>
                  <a:gd name="T69" fmla="*/ 0 h 19"/>
                  <a:gd name="T70" fmla="*/ 213 w 611"/>
                  <a:gd name="T71" fmla="*/ 0 h 19"/>
                  <a:gd name="T72" fmla="*/ 239 w 611"/>
                  <a:gd name="T73" fmla="*/ 0 h 19"/>
                  <a:gd name="T74" fmla="*/ 239 w 611"/>
                  <a:gd name="T75" fmla="*/ 19 h 19"/>
                  <a:gd name="T76" fmla="*/ 213 w 611"/>
                  <a:gd name="T77" fmla="*/ 19 h 19"/>
                  <a:gd name="T78" fmla="*/ 213 w 611"/>
                  <a:gd name="T79" fmla="*/ 0 h 19"/>
                  <a:gd name="T80" fmla="*/ 159 w 611"/>
                  <a:gd name="T81" fmla="*/ 0 h 19"/>
                  <a:gd name="T82" fmla="*/ 187 w 611"/>
                  <a:gd name="T83" fmla="*/ 0 h 19"/>
                  <a:gd name="T84" fmla="*/ 187 w 611"/>
                  <a:gd name="T85" fmla="*/ 19 h 19"/>
                  <a:gd name="T86" fmla="*/ 159 w 611"/>
                  <a:gd name="T87" fmla="*/ 19 h 19"/>
                  <a:gd name="T88" fmla="*/ 159 w 611"/>
                  <a:gd name="T89" fmla="*/ 0 h 19"/>
                  <a:gd name="T90" fmla="*/ 107 w 611"/>
                  <a:gd name="T91" fmla="*/ 0 h 19"/>
                  <a:gd name="T92" fmla="*/ 133 w 611"/>
                  <a:gd name="T93" fmla="*/ 0 h 19"/>
                  <a:gd name="T94" fmla="*/ 133 w 611"/>
                  <a:gd name="T95" fmla="*/ 19 h 19"/>
                  <a:gd name="T96" fmla="*/ 107 w 611"/>
                  <a:gd name="T97" fmla="*/ 19 h 19"/>
                  <a:gd name="T98" fmla="*/ 107 w 611"/>
                  <a:gd name="T99" fmla="*/ 0 h 19"/>
                  <a:gd name="T100" fmla="*/ 54 w 611"/>
                  <a:gd name="T101" fmla="*/ 0 h 19"/>
                  <a:gd name="T102" fmla="*/ 81 w 611"/>
                  <a:gd name="T103" fmla="*/ 0 h 19"/>
                  <a:gd name="T104" fmla="*/ 81 w 611"/>
                  <a:gd name="T105" fmla="*/ 19 h 19"/>
                  <a:gd name="T106" fmla="*/ 54 w 611"/>
                  <a:gd name="T107" fmla="*/ 19 h 19"/>
                  <a:gd name="T108" fmla="*/ 54 w 611"/>
                  <a:gd name="T109" fmla="*/ 0 h 19"/>
                  <a:gd name="T110" fmla="*/ 0 w 611"/>
                  <a:gd name="T111" fmla="*/ 0 h 19"/>
                  <a:gd name="T112" fmla="*/ 26 w 611"/>
                  <a:gd name="T113" fmla="*/ 0 h 19"/>
                  <a:gd name="T114" fmla="*/ 26 w 611"/>
                  <a:gd name="T115" fmla="*/ 19 h 19"/>
                  <a:gd name="T116" fmla="*/ 0 w 611"/>
                  <a:gd name="T117" fmla="*/ 19 h 19"/>
                  <a:gd name="T118" fmla="*/ 0 w 611"/>
                  <a:gd name="T1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1" h="19">
                    <a:moveTo>
                      <a:pt x="585" y="0"/>
                    </a:moveTo>
                    <a:lnTo>
                      <a:pt x="611" y="0"/>
                    </a:lnTo>
                    <a:lnTo>
                      <a:pt x="611" y="19"/>
                    </a:lnTo>
                    <a:lnTo>
                      <a:pt x="585" y="19"/>
                    </a:lnTo>
                    <a:lnTo>
                      <a:pt x="585" y="0"/>
                    </a:lnTo>
                    <a:close/>
                    <a:moveTo>
                      <a:pt x="533" y="0"/>
                    </a:moveTo>
                    <a:lnTo>
                      <a:pt x="559" y="0"/>
                    </a:lnTo>
                    <a:lnTo>
                      <a:pt x="559" y="19"/>
                    </a:lnTo>
                    <a:lnTo>
                      <a:pt x="533" y="19"/>
                    </a:lnTo>
                    <a:lnTo>
                      <a:pt x="533" y="0"/>
                    </a:lnTo>
                    <a:close/>
                    <a:moveTo>
                      <a:pt x="479" y="0"/>
                    </a:moveTo>
                    <a:lnTo>
                      <a:pt x="505" y="0"/>
                    </a:lnTo>
                    <a:lnTo>
                      <a:pt x="505" y="19"/>
                    </a:lnTo>
                    <a:lnTo>
                      <a:pt x="479" y="19"/>
                    </a:lnTo>
                    <a:lnTo>
                      <a:pt x="479" y="0"/>
                    </a:lnTo>
                    <a:close/>
                    <a:moveTo>
                      <a:pt x="426" y="0"/>
                    </a:moveTo>
                    <a:lnTo>
                      <a:pt x="452" y="0"/>
                    </a:lnTo>
                    <a:lnTo>
                      <a:pt x="452" y="19"/>
                    </a:lnTo>
                    <a:lnTo>
                      <a:pt x="426" y="19"/>
                    </a:lnTo>
                    <a:lnTo>
                      <a:pt x="426" y="0"/>
                    </a:lnTo>
                    <a:close/>
                    <a:moveTo>
                      <a:pt x="372" y="0"/>
                    </a:moveTo>
                    <a:lnTo>
                      <a:pt x="400" y="0"/>
                    </a:lnTo>
                    <a:lnTo>
                      <a:pt x="400" y="19"/>
                    </a:lnTo>
                    <a:lnTo>
                      <a:pt x="372" y="19"/>
                    </a:lnTo>
                    <a:lnTo>
                      <a:pt x="372" y="0"/>
                    </a:lnTo>
                    <a:close/>
                    <a:moveTo>
                      <a:pt x="320" y="0"/>
                    </a:moveTo>
                    <a:lnTo>
                      <a:pt x="346" y="0"/>
                    </a:lnTo>
                    <a:lnTo>
                      <a:pt x="346" y="19"/>
                    </a:lnTo>
                    <a:lnTo>
                      <a:pt x="320" y="19"/>
                    </a:lnTo>
                    <a:lnTo>
                      <a:pt x="320" y="0"/>
                    </a:lnTo>
                    <a:close/>
                    <a:moveTo>
                      <a:pt x="266" y="0"/>
                    </a:moveTo>
                    <a:lnTo>
                      <a:pt x="294" y="0"/>
                    </a:lnTo>
                    <a:lnTo>
                      <a:pt x="294" y="19"/>
                    </a:lnTo>
                    <a:lnTo>
                      <a:pt x="266" y="19"/>
                    </a:lnTo>
                    <a:lnTo>
                      <a:pt x="266" y="0"/>
                    </a:lnTo>
                    <a:close/>
                    <a:moveTo>
                      <a:pt x="213" y="0"/>
                    </a:moveTo>
                    <a:lnTo>
                      <a:pt x="239" y="0"/>
                    </a:lnTo>
                    <a:lnTo>
                      <a:pt x="239" y="19"/>
                    </a:lnTo>
                    <a:lnTo>
                      <a:pt x="213" y="19"/>
                    </a:lnTo>
                    <a:lnTo>
                      <a:pt x="213" y="0"/>
                    </a:lnTo>
                    <a:close/>
                    <a:moveTo>
                      <a:pt x="159" y="0"/>
                    </a:moveTo>
                    <a:lnTo>
                      <a:pt x="187" y="0"/>
                    </a:lnTo>
                    <a:lnTo>
                      <a:pt x="187" y="19"/>
                    </a:lnTo>
                    <a:lnTo>
                      <a:pt x="159" y="19"/>
                    </a:lnTo>
                    <a:lnTo>
                      <a:pt x="159" y="0"/>
                    </a:lnTo>
                    <a:close/>
                    <a:moveTo>
                      <a:pt x="107" y="0"/>
                    </a:moveTo>
                    <a:lnTo>
                      <a:pt x="133" y="0"/>
                    </a:lnTo>
                    <a:lnTo>
                      <a:pt x="133" y="19"/>
                    </a:lnTo>
                    <a:lnTo>
                      <a:pt x="107" y="19"/>
                    </a:lnTo>
                    <a:lnTo>
                      <a:pt x="107" y="0"/>
                    </a:lnTo>
                    <a:close/>
                    <a:moveTo>
                      <a:pt x="54" y="0"/>
                    </a:moveTo>
                    <a:lnTo>
                      <a:pt x="81" y="0"/>
                    </a:lnTo>
                    <a:lnTo>
                      <a:pt x="81" y="19"/>
                    </a:lnTo>
                    <a:lnTo>
                      <a:pt x="54" y="19"/>
                    </a:lnTo>
                    <a:lnTo>
                      <a:pt x="54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41"/>
              <p:cNvSpPr/>
              <p:nvPr/>
            </p:nvSpPr>
            <p:spPr bwMode="auto">
              <a:xfrm>
                <a:off x="2331304" y="3727683"/>
                <a:ext cx="71732" cy="80988"/>
              </a:xfrm>
              <a:custGeom>
                <a:avLst/>
                <a:gdLst>
                  <a:gd name="T0" fmla="*/ 16 w 32"/>
                  <a:gd name="T1" fmla="*/ 0 h 36"/>
                  <a:gd name="T2" fmla="*/ 32 w 32"/>
                  <a:gd name="T3" fmla="*/ 26 h 36"/>
                  <a:gd name="T4" fmla="*/ 20 w 32"/>
                  <a:gd name="T5" fmla="*/ 35 h 36"/>
                  <a:gd name="T6" fmla="*/ 18 w 32"/>
                  <a:gd name="T7" fmla="*/ 36 h 36"/>
                  <a:gd name="T8" fmla="*/ 16 w 32"/>
                  <a:gd name="T9" fmla="*/ 35 h 36"/>
                  <a:gd name="T10" fmla="*/ 14 w 32"/>
                  <a:gd name="T11" fmla="*/ 36 h 36"/>
                  <a:gd name="T12" fmla="*/ 13 w 32"/>
                  <a:gd name="T13" fmla="*/ 35 h 36"/>
                  <a:gd name="T14" fmla="*/ 0 w 32"/>
                  <a:gd name="T15" fmla="*/ 26 h 36"/>
                  <a:gd name="T16" fmla="*/ 16 w 32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6">
                    <a:moveTo>
                      <a:pt x="16" y="0"/>
                    </a:moveTo>
                    <a:lnTo>
                      <a:pt x="32" y="26"/>
                    </a:lnTo>
                    <a:lnTo>
                      <a:pt x="20" y="35"/>
                    </a:lnTo>
                    <a:lnTo>
                      <a:pt x="18" y="36"/>
                    </a:lnTo>
                    <a:lnTo>
                      <a:pt x="16" y="35"/>
                    </a:lnTo>
                    <a:lnTo>
                      <a:pt x="14" y="36"/>
                    </a:lnTo>
                    <a:lnTo>
                      <a:pt x="13" y="35"/>
                    </a:lnTo>
                    <a:lnTo>
                      <a:pt x="0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" name="组合 58"/>
            <p:cNvGrpSpPr/>
            <p:nvPr/>
          </p:nvGrpSpPr>
          <p:grpSpPr>
            <a:xfrm>
              <a:off x="508386" y="2623955"/>
              <a:ext cx="1826254" cy="1772370"/>
              <a:chOff x="773365" y="3840166"/>
              <a:chExt cx="2407522" cy="2596106"/>
            </a:xfrm>
            <a:grpFill/>
          </p:grpSpPr>
          <p:sp>
            <p:nvSpPr>
              <p:cNvPr id="15" name="Freeform 39"/>
              <p:cNvSpPr/>
              <p:nvPr/>
            </p:nvSpPr>
            <p:spPr bwMode="auto">
              <a:xfrm>
                <a:off x="1553456" y="5045982"/>
                <a:ext cx="69492" cy="58491"/>
              </a:xfrm>
              <a:custGeom>
                <a:avLst/>
                <a:gdLst>
                  <a:gd name="T0" fmla="*/ 16 w 31"/>
                  <a:gd name="T1" fmla="*/ 0 h 26"/>
                  <a:gd name="T2" fmla="*/ 28 w 31"/>
                  <a:gd name="T3" fmla="*/ 7 h 26"/>
                  <a:gd name="T4" fmla="*/ 31 w 31"/>
                  <a:gd name="T5" fmla="*/ 7 h 26"/>
                  <a:gd name="T6" fmla="*/ 31 w 31"/>
                  <a:gd name="T7" fmla="*/ 9 h 26"/>
                  <a:gd name="T8" fmla="*/ 31 w 31"/>
                  <a:gd name="T9" fmla="*/ 9 h 26"/>
                  <a:gd name="T10" fmla="*/ 31 w 31"/>
                  <a:gd name="T11" fmla="*/ 12 h 26"/>
                  <a:gd name="T12" fmla="*/ 31 w 31"/>
                  <a:gd name="T13" fmla="*/ 26 h 26"/>
                  <a:gd name="T14" fmla="*/ 0 w 31"/>
                  <a:gd name="T15" fmla="*/ 26 h 26"/>
                  <a:gd name="T16" fmla="*/ 16 w 3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16" y="0"/>
                    </a:moveTo>
                    <a:lnTo>
                      <a:pt x="28" y="7"/>
                    </a:lnTo>
                    <a:lnTo>
                      <a:pt x="31" y="7"/>
                    </a:lnTo>
                    <a:lnTo>
                      <a:pt x="31" y="9"/>
                    </a:lnTo>
                    <a:lnTo>
                      <a:pt x="31" y="9"/>
                    </a:lnTo>
                    <a:lnTo>
                      <a:pt x="31" y="12"/>
                    </a:lnTo>
                    <a:lnTo>
                      <a:pt x="31" y="26"/>
                    </a:lnTo>
                    <a:lnTo>
                      <a:pt x="0" y="2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40"/>
              <p:cNvSpPr>
                <a:spLocks noEditPoints="1"/>
              </p:cNvSpPr>
              <p:nvPr/>
            </p:nvSpPr>
            <p:spPr bwMode="auto">
              <a:xfrm>
                <a:off x="1620705" y="3840166"/>
                <a:ext cx="715084" cy="1169822"/>
              </a:xfrm>
              <a:custGeom>
                <a:avLst/>
                <a:gdLst>
                  <a:gd name="T0" fmla="*/ 14 w 319"/>
                  <a:gd name="T1" fmla="*/ 487 h 520"/>
                  <a:gd name="T2" fmla="*/ 31 w 319"/>
                  <a:gd name="T3" fmla="*/ 496 h 520"/>
                  <a:gd name="T4" fmla="*/ 17 w 319"/>
                  <a:gd name="T5" fmla="*/ 520 h 520"/>
                  <a:gd name="T6" fmla="*/ 0 w 319"/>
                  <a:gd name="T7" fmla="*/ 512 h 520"/>
                  <a:gd name="T8" fmla="*/ 14 w 319"/>
                  <a:gd name="T9" fmla="*/ 487 h 520"/>
                  <a:gd name="T10" fmla="*/ 43 w 319"/>
                  <a:gd name="T11" fmla="*/ 438 h 520"/>
                  <a:gd name="T12" fmla="*/ 61 w 319"/>
                  <a:gd name="T13" fmla="*/ 449 h 520"/>
                  <a:gd name="T14" fmla="*/ 45 w 319"/>
                  <a:gd name="T15" fmla="*/ 471 h 520"/>
                  <a:gd name="T16" fmla="*/ 29 w 319"/>
                  <a:gd name="T17" fmla="*/ 463 h 520"/>
                  <a:gd name="T18" fmla="*/ 43 w 319"/>
                  <a:gd name="T19" fmla="*/ 438 h 520"/>
                  <a:gd name="T20" fmla="*/ 71 w 319"/>
                  <a:gd name="T21" fmla="*/ 389 h 520"/>
                  <a:gd name="T22" fmla="*/ 89 w 319"/>
                  <a:gd name="T23" fmla="*/ 400 h 520"/>
                  <a:gd name="T24" fmla="*/ 75 w 319"/>
                  <a:gd name="T25" fmla="*/ 424 h 520"/>
                  <a:gd name="T26" fmla="*/ 57 w 319"/>
                  <a:gd name="T27" fmla="*/ 414 h 520"/>
                  <a:gd name="T28" fmla="*/ 71 w 319"/>
                  <a:gd name="T29" fmla="*/ 389 h 520"/>
                  <a:gd name="T30" fmla="*/ 101 w 319"/>
                  <a:gd name="T31" fmla="*/ 341 h 520"/>
                  <a:gd name="T32" fmla="*/ 118 w 319"/>
                  <a:gd name="T33" fmla="*/ 351 h 520"/>
                  <a:gd name="T34" fmla="*/ 103 w 319"/>
                  <a:gd name="T35" fmla="*/ 375 h 520"/>
                  <a:gd name="T36" fmla="*/ 87 w 319"/>
                  <a:gd name="T37" fmla="*/ 365 h 520"/>
                  <a:gd name="T38" fmla="*/ 101 w 319"/>
                  <a:gd name="T39" fmla="*/ 341 h 520"/>
                  <a:gd name="T40" fmla="*/ 131 w 319"/>
                  <a:gd name="T41" fmla="*/ 292 h 520"/>
                  <a:gd name="T42" fmla="*/ 146 w 319"/>
                  <a:gd name="T43" fmla="*/ 302 h 520"/>
                  <a:gd name="T44" fmla="*/ 132 w 319"/>
                  <a:gd name="T45" fmla="*/ 327 h 520"/>
                  <a:gd name="T46" fmla="*/ 115 w 319"/>
                  <a:gd name="T47" fmla="*/ 316 h 520"/>
                  <a:gd name="T48" fmla="*/ 131 w 319"/>
                  <a:gd name="T49" fmla="*/ 292 h 520"/>
                  <a:gd name="T50" fmla="*/ 158 w 319"/>
                  <a:gd name="T51" fmla="*/ 243 h 520"/>
                  <a:gd name="T52" fmla="*/ 176 w 319"/>
                  <a:gd name="T53" fmla="*/ 253 h 520"/>
                  <a:gd name="T54" fmla="*/ 160 w 319"/>
                  <a:gd name="T55" fmla="*/ 278 h 520"/>
                  <a:gd name="T56" fmla="*/ 144 w 319"/>
                  <a:gd name="T57" fmla="*/ 267 h 520"/>
                  <a:gd name="T58" fmla="*/ 158 w 319"/>
                  <a:gd name="T59" fmla="*/ 243 h 520"/>
                  <a:gd name="T60" fmla="*/ 188 w 319"/>
                  <a:gd name="T61" fmla="*/ 196 h 520"/>
                  <a:gd name="T62" fmla="*/ 204 w 319"/>
                  <a:gd name="T63" fmla="*/ 204 h 520"/>
                  <a:gd name="T64" fmla="*/ 190 w 319"/>
                  <a:gd name="T65" fmla="*/ 229 h 520"/>
                  <a:gd name="T66" fmla="*/ 172 w 319"/>
                  <a:gd name="T67" fmla="*/ 218 h 520"/>
                  <a:gd name="T68" fmla="*/ 188 w 319"/>
                  <a:gd name="T69" fmla="*/ 196 h 520"/>
                  <a:gd name="T70" fmla="*/ 216 w 319"/>
                  <a:gd name="T71" fmla="*/ 147 h 520"/>
                  <a:gd name="T72" fmla="*/ 234 w 319"/>
                  <a:gd name="T73" fmla="*/ 156 h 520"/>
                  <a:gd name="T74" fmla="*/ 218 w 319"/>
                  <a:gd name="T75" fmla="*/ 180 h 520"/>
                  <a:gd name="T76" fmla="*/ 202 w 319"/>
                  <a:gd name="T77" fmla="*/ 171 h 520"/>
                  <a:gd name="T78" fmla="*/ 216 w 319"/>
                  <a:gd name="T79" fmla="*/ 147 h 520"/>
                  <a:gd name="T80" fmla="*/ 246 w 319"/>
                  <a:gd name="T81" fmla="*/ 98 h 520"/>
                  <a:gd name="T82" fmla="*/ 261 w 319"/>
                  <a:gd name="T83" fmla="*/ 108 h 520"/>
                  <a:gd name="T84" fmla="*/ 248 w 319"/>
                  <a:gd name="T85" fmla="*/ 131 h 520"/>
                  <a:gd name="T86" fmla="*/ 230 w 319"/>
                  <a:gd name="T87" fmla="*/ 122 h 520"/>
                  <a:gd name="T88" fmla="*/ 246 w 319"/>
                  <a:gd name="T89" fmla="*/ 98 h 520"/>
                  <a:gd name="T90" fmla="*/ 274 w 319"/>
                  <a:gd name="T91" fmla="*/ 49 h 520"/>
                  <a:gd name="T92" fmla="*/ 291 w 319"/>
                  <a:gd name="T93" fmla="*/ 60 h 520"/>
                  <a:gd name="T94" fmla="*/ 277 w 319"/>
                  <a:gd name="T95" fmla="*/ 84 h 520"/>
                  <a:gd name="T96" fmla="*/ 260 w 319"/>
                  <a:gd name="T97" fmla="*/ 74 h 520"/>
                  <a:gd name="T98" fmla="*/ 274 w 319"/>
                  <a:gd name="T99" fmla="*/ 49 h 520"/>
                  <a:gd name="T100" fmla="*/ 303 w 319"/>
                  <a:gd name="T101" fmla="*/ 0 h 520"/>
                  <a:gd name="T102" fmla="*/ 319 w 319"/>
                  <a:gd name="T103" fmla="*/ 11 h 520"/>
                  <a:gd name="T104" fmla="*/ 305 w 319"/>
                  <a:gd name="T105" fmla="*/ 35 h 520"/>
                  <a:gd name="T106" fmla="*/ 289 w 319"/>
                  <a:gd name="T107" fmla="*/ 25 h 520"/>
                  <a:gd name="T108" fmla="*/ 303 w 319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0">
                    <a:moveTo>
                      <a:pt x="14" y="487"/>
                    </a:moveTo>
                    <a:lnTo>
                      <a:pt x="31" y="496"/>
                    </a:lnTo>
                    <a:lnTo>
                      <a:pt x="17" y="520"/>
                    </a:lnTo>
                    <a:lnTo>
                      <a:pt x="0" y="512"/>
                    </a:lnTo>
                    <a:lnTo>
                      <a:pt x="14" y="487"/>
                    </a:lnTo>
                    <a:close/>
                    <a:moveTo>
                      <a:pt x="43" y="438"/>
                    </a:moveTo>
                    <a:lnTo>
                      <a:pt x="61" y="449"/>
                    </a:lnTo>
                    <a:lnTo>
                      <a:pt x="45" y="471"/>
                    </a:lnTo>
                    <a:lnTo>
                      <a:pt x="29" y="463"/>
                    </a:lnTo>
                    <a:lnTo>
                      <a:pt x="43" y="438"/>
                    </a:lnTo>
                    <a:close/>
                    <a:moveTo>
                      <a:pt x="71" y="389"/>
                    </a:moveTo>
                    <a:lnTo>
                      <a:pt x="89" y="400"/>
                    </a:lnTo>
                    <a:lnTo>
                      <a:pt x="75" y="424"/>
                    </a:lnTo>
                    <a:lnTo>
                      <a:pt x="57" y="414"/>
                    </a:lnTo>
                    <a:lnTo>
                      <a:pt x="71" y="389"/>
                    </a:lnTo>
                    <a:close/>
                    <a:moveTo>
                      <a:pt x="101" y="341"/>
                    </a:moveTo>
                    <a:lnTo>
                      <a:pt x="118" y="351"/>
                    </a:lnTo>
                    <a:lnTo>
                      <a:pt x="103" y="375"/>
                    </a:lnTo>
                    <a:lnTo>
                      <a:pt x="87" y="365"/>
                    </a:lnTo>
                    <a:lnTo>
                      <a:pt x="101" y="341"/>
                    </a:lnTo>
                    <a:close/>
                    <a:moveTo>
                      <a:pt x="131" y="292"/>
                    </a:moveTo>
                    <a:lnTo>
                      <a:pt x="146" y="302"/>
                    </a:lnTo>
                    <a:lnTo>
                      <a:pt x="132" y="327"/>
                    </a:lnTo>
                    <a:lnTo>
                      <a:pt x="115" y="316"/>
                    </a:lnTo>
                    <a:lnTo>
                      <a:pt x="131" y="292"/>
                    </a:lnTo>
                    <a:close/>
                    <a:moveTo>
                      <a:pt x="158" y="243"/>
                    </a:moveTo>
                    <a:lnTo>
                      <a:pt x="176" y="253"/>
                    </a:lnTo>
                    <a:lnTo>
                      <a:pt x="160" y="278"/>
                    </a:lnTo>
                    <a:lnTo>
                      <a:pt x="144" y="267"/>
                    </a:lnTo>
                    <a:lnTo>
                      <a:pt x="158" y="243"/>
                    </a:lnTo>
                    <a:close/>
                    <a:moveTo>
                      <a:pt x="188" y="196"/>
                    </a:moveTo>
                    <a:lnTo>
                      <a:pt x="204" y="204"/>
                    </a:lnTo>
                    <a:lnTo>
                      <a:pt x="190" y="229"/>
                    </a:lnTo>
                    <a:lnTo>
                      <a:pt x="172" y="218"/>
                    </a:lnTo>
                    <a:lnTo>
                      <a:pt x="188" y="196"/>
                    </a:lnTo>
                    <a:close/>
                    <a:moveTo>
                      <a:pt x="216" y="147"/>
                    </a:moveTo>
                    <a:lnTo>
                      <a:pt x="234" y="156"/>
                    </a:lnTo>
                    <a:lnTo>
                      <a:pt x="218" y="180"/>
                    </a:lnTo>
                    <a:lnTo>
                      <a:pt x="202" y="171"/>
                    </a:lnTo>
                    <a:lnTo>
                      <a:pt x="216" y="147"/>
                    </a:lnTo>
                    <a:close/>
                    <a:moveTo>
                      <a:pt x="246" y="98"/>
                    </a:moveTo>
                    <a:lnTo>
                      <a:pt x="261" y="108"/>
                    </a:lnTo>
                    <a:lnTo>
                      <a:pt x="248" y="131"/>
                    </a:lnTo>
                    <a:lnTo>
                      <a:pt x="230" y="122"/>
                    </a:lnTo>
                    <a:lnTo>
                      <a:pt x="246" y="98"/>
                    </a:lnTo>
                    <a:close/>
                    <a:moveTo>
                      <a:pt x="274" y="49"/>
                    </a:moveTo>
                    <a:lnTo>
                      <a:pt x="291" y="60"/>
                    </a:lnTo>
                    <a:lnTo>
                      <a:pt x="277" y="84"/>
                    </a:lnTo>
                    <a:lnTo>
                      <a:pt x="260" y="74"/>
                    </a:lnTo>
                    <a:lnTo>
                      <a:pt x="274" y="49"/>
                    </a:lnTo>
                    <a:close/>
                    <a:moveTo>
                      <a:pt x="303" y="0"/>
                    </a:moveTo>
                    <a:lnTo>
                      <a:pt x="319" y="11"/>
                    </a:lnTo>
                    <a:lnTo>
                      <a:pt x="305" y="35"/>
                    </a:lnTo>
                    <a:lnTo>
                      <a:pt x="289" y="25"/>
                    </a:lnTo>
                    <a:lnTo>
                      <a:pt x="3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42"/>
              <p:cNvSpPr>
                <a:spLocks noEditPoints="1"/>
              </p:cNvSpPr>
              <p:nvPr/>
            </p:nvSpPr>
            <p:spPr bwMode="auto">
              <a:xfrm>
                <a:off x="2394070" y="3840166"/>
                <a:ext cx="721808" cy="1169822"/>
              </a:xfrm>
              <a:custGeom>
                <a:avLst/>
                <a:gdLst>
                  <a:gd name="T0" fmla="*/ 306 w 322"/>
                  <a:gd name="T1" fmla="*/ 487 h 520"/>
                  <a:gd name="T2" fmla="*/ 322 w 322"/>
                  <a:gd name="T3" fmla="*/ 512 h 520"/>
                  <a:gd name="T4" fmla="*/ 304 w 322"/>
                  <a:gd name="T5" fmla="*/ 520 h 520"/>
                  <a:gd name="T6" fmla="*/ 290 w 322"/>
                  <a:gd name="T7" fmla="*/ 496 h 520"/>
                  <a:gd name="T8" fmla="*/ 306 w 322"/>
                  <a:gd name="T9" fmla="*/ 487 h 520"/>
                  <a:gd name="T10" fmla="*/ 278 w 322"/>
                  <a:gd name="T11" fmla="*/ 438 h 520"/>
                  <a:gd name="T12" fmla="*/ 292 w 322"/>
                  <a:gd name="T13" fmla="*/ 463 h 520"/>
                  <a:gd name="T14" fmla="*/ 276 w 322"/>
                  <a:gd name="T15" fmla="*/ 471 h 520"/>
                  <a:gd name="T16" fmla="*/ 260 w 322"/>
                  <a:gd name="T17" fmla="*/ 449 h 520"/>
                  <a:gd name="T18" fmla="*/ 278 w 322"/>
                  <a:gd name="T19" fmla="*/ 438 h 520"/>
                  <a:gd name="T20" fmla="*/ 248 w 322"/>
                  <a:gd name="T21" fmla="*/ 389 h 520"/>
                  <a:gd name="T22" fmla="*/ 264 w 322"/>
                  <a:gd name="T23" fmla="*/ 414 h 520"/>
                  <a:gd name="T24" fmla="*/ 246 w 322"/>
                  <a:gd name="T25" fmla="*/ 424 h 520"/>
                  <a:gd name="T26" fmla="*/ 233 w 322"/>
                  <a:gd name="T27" fmla="*/ 400 h 520"/>
                  <a:gd name="T28" fmla="*/ 248 w 322"/>
                  <a:gd name="T29" fmla="*/ 389 h 520"/>
                  <a:gd name="T30" fmla="*/ 220 w 322"/>
                  <a:gd name="T31" fmla="*/ 341 h 520"/>
                  <a:gd name="T32" fmla="*/ 234 w 322"/>
                  <a:gd name="T33" fmla="*/ 365 h 520"/>
                  <a:gd name="T34" fmla="*/ 217 w 322"/>
                  <a:gd name="T35" fmla="*/ 375 h 520"/>
                  <a:gd name="T36" fmla="*/ 203 w 322"/>
                  <a:gd name="T37" fmla="*/ 351 h 520"/>
                  <a:gd name="T38" fmla="*/ 220 w 322"/>
                  <a:gd name="T39" fmla="*/ 341 h 520"/>
                  <a:gd name="T40" fmla="*/ 191 w 322"/>
                  <a:gd name="T41" fmla="*/ 292 h 520"/>
                  <a:gd name="T42" fmla="*/ 206 w 322"/>
                  <a:gd name="T43" fmla="*/ 316 h 520"/>
                  <a:gd name="T44" fmla="*/ 189 w 322"/>
                  <a:gd name="T45" fmla="*/ 327 h 520"/>
                  <a:gd name="T46" fmla="*/ 175 w 322"/>
                  <a:gd name="T47" fmla="*/ 302 h 520"/>
                  <a:gd name="T48" fmla="*/ 191 w 322"/>
                  <a:gd name="T49" fmla="*/ 292 h 520"/>
                  <a:gd name="T50" fmla="*/ 163 w 322"/>
                  <a:gd name="T51" fmla="*/ 243 h 520"/>
                  <a:gd name="T52" fmla="*/ 177 w 322"/>
                  <a:gd name="T53" fmla="*/ 267 h 520"/>
                  <a:gd name="T54" fmla="*/ 159 w 322"/>
                  <a:gd name="T55" fmla="*/ 278 h 520"/>
                  <a:gd name="T56" fmla="*/ 145 w 322"/>
                  <a:gd name="T57" fmla="*/ 253 h 520"/>
                  <a:gd name="T58" fmla="*/ 163 w 322"/>
                  <a:gd name="T59" fmla="*/ 243 h 520"/>
                  <a:gd name="T60" fmla="*/ 133 w 322"/>
                  <a:gd name="T61" fmla="*/ 196 h 520"/>
                  <a:gd name="T62" fmla="*/ 147 w 322"/>
                  <a:gd name="T63" fmla="*/ 218 h 520"/>
                  <a:gd name="T64" fmla="*/ 131 w 322"/>
                  <a:gd name="T65" fmla="*/ 229 h 520"/>
                  <a:gd name="T66" fmla="*/ 117 w 322"/>
                  <a:gd name="T67" fmla="*/ 204 h 520"/>
                  <a:gd name="T68" fmla="*/ 133 w 322"/>
                  <a:gd name="T69" fmla="*/ 196 h 520"/>
                  <a:gd name="T70" fmla="*/ 105 w 322"/>
                  <a:gd name="T71" fmla="*/ 147 h 520"/>
                  <a:gd name="T72" fmla="*/ 119 w 322"/>
                  <a:gd name="T73" fmla="*/ 171 h 520"/>
                  <a:gd name="T74" fmla="*/ 102 w 322"/>
                  <a:gd name="T75" fmla="*/ 180 h 520"/>
                  <a:gd name="T76" fmla="*/ 88 w 322"/>
                  <a:gd name="T77" fmla="*/ 156 h 520"/>
                  <a:gd name="T78" fmla="*/ 105 w 322"/>
                  <a:gd name="T79" fmla="*/ 147 h 520"/>
                  <a:gd name="T80" fmla="*/ 75 w 322"/>
                  <a:gd name="T81" fmla="*/ 98 h 520"/>
                  <a:gd name="T82" fmla="*/ 89 w 322"/>
                  <a:gd name="T83" fmla="*/ 122 h 520"/>
                  <a:gd name="T84" fmla="*/ 74 w 322"/>
                  <a:gd name="T85" fmla="*/ 131 h 520"/>
                  <a:gd name="T86" fmla="*/ 60 w 322"/>
                  <a:gd name="T87" fmla="*/ 108 h 520"/>
                  <a:gd name="T88" fmla="*/ 75 w 322"/>
                  <a:gd name="T89" fmla="*/ 98 h 520"/>
                  <a:gd name="T90" fmla="*/ 47 w 322"/>
                  <a:gd name="T91" fmla="*/ 49 h 520"/>
                  <a:gd name="T92" fmla="*/ 61 w 322"/>
                  <a:gd name="T93" fmla="*/ 74 h 520"/>
                  <a:gd name="T94" fmla="*/ 44 w 322"/>
                  <a:gd name="T95" fmla="*/ 84 h 520"/>
                  <a:gd name="T96" fmla="*/ 30 w 322"/>
                  <a:gd name="T97" fmla="*/ 60 h 520"/>
                  <a:gd name="T98" fmla="*/ 47 w 322"/>
                  <a:gd name="T99" fmla="*/ 49 h 520"/>
                  <a:gd name="T100" fmla="*/ 18 w 322"/>
                  <a:gd name="T101" fmla="*/ 0 h 520"/>
                  <a:gd name="T102" fmla="*/ 32 w 322"/>
                  <a:gd name="T103" fmla="*/ 25 h 520"/>
                  <a:gd name="T104" fmla="*/ 16 w 322"/>
                  <a:gd name="T105" fmla="*/ 35 h 520"/>
                  <a:gd name="T106" fmla="*/ 0 w 322"/>
                  <a:gd name="T107" fmla="*/ 11 h 520"/>
                  <a:gd name="T108" fmla="*/ 18 w 322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2" h="520">
                    <a:moveTo>
                      <a:pt x="306" y="487"/>
                    </a:moveTo>
                    <a:lnTo>
                      <a:pt x="322" y="512"/>
                    </a:lnTo>
                    <a:lnTo>
                      <a:pt x="304" y="520"/>
                    </a:lnTo>
                    <a:lnTo>
                      <a:pt x="290" y="496"/>
                    </a:lnTo>
                    <a:lnTo>
                      <a:pt x="306" y="487"/>
                    </a:lnTo>
                    <a:close/>
                    <a:moveTo>
                      <a:pt x="278" y="438"/>
                    </a:moveTo>
                    <a:lnTo>
                      <a:pt x="292" y="463"/>
                    </a:lnTo>
                    <a:lnTo>
                      <a:pt x="276" y="471"/>
                    </a:lnTo>
                    <a:lnTo>
                      <a:pt x="260" y="449"/>
                    </a:lnTo>
                    <a:lnTo>
                      <a:pt x="278" y="438"/>
                    </a:lnTo>
                    <a:close/>
                    <a:moveTo>
                      <a:pt x="248" y="389"/>
                    </a:moveTo>
                    <a:lnTo>
                      <a:pt x="264" y="414"/>
                    </a:lnTo>
                    <a:lnTo>
                      <a:pt x="246" y="424"/>
                    </a:lnTo>
                    <a:lnTo>
                      <a:pt x="233" y="400"/>
                    </a:lnTo>
                    <a:lnTo>
                      <a:pt x="248" y="389"/>
                    </a:lnTo>
                    <a:close/>
                    <a:moveTo>
                      <a:pt x="220" y="341"/>
                    </a:moveTo>
                    <a:lnTo>
                      <a:pt x="234" y="365"/>
                    </a:lnTo>
                    <a:lnTo>
                      <a:pt x="217" y="375"/>
                    </a:lnTo>
                    <a:lnTo>
                      <a:pt x="203" y="351"/>
                    </a:lnTo>
                    <a:lnTo>
                      <a:pt x="220" y="341"/>
                    </a:lnTo>
                    <a:close/>
                    <a:moveTo>
                      <a:pt x="191" y="292"/>
                    </a:moveTo>
                    <a:lnTo>
                      <a:pt x="206" y="316"/>
                    </a:lnTo>
                    <a:lnTo>
                      <a:pt x="189" y="327"/>
                    </a:lnTo>
                    <a:lnTo>
                      <a:pt x="175" y="302"/>
                    </a:lnTo>
                    <a:lnTo>
                      <a:pt x="191" y="292"/>
                    </a:lnTo>
                    <a:close/>
                    <a:moveTo>
                      <a:pt x="163" y="243"/>
                    </a:moveTo>
                    <a:lnTo>
                      <a:pt x="177" y="267"/>
                    </a:lnTo>
                    <a:lnTo>
                      <a:pt x="159" y="278"/>
                    </a:lnTo>
                    <a:lnTo>
                      <a:pt x="145" y="253"/>
                    </a:lnTo>
                    <a:lnTo>
                      <a:pt x="163" y="243"/>
                    </a:lnTo>
                    <a:close/>
                    <a:moveTo>
                      <a:pt x="133" y="196"/>
                    </a:moveTo>
                    <a:lnTo>
                      <a:pt x="147" y="218"/>
                    </a:lnTo>
                    <a:lnTo>
                      <a:pt x="131" y="229"/>
                    </a:lnTo>
                    <a:lnTo>
                      <a:pt x="117" y="204"/>
                    </a:lnTo>
                    <a:lnTo>
                      <a:pt x="133" y="196"/>
                    </a:lnTo>
                    <a:close/>
                    <a:moveTo>
                      <a:pt x="105" y="147"/>
                    </a:moveTo>
                    <a:lnTo>
                      <a:pt x="119" y="171"/>
                    </a:lnTo>
                    <a:lnTo>
                      <a:pt x="102" y="180"/>
                    </a:lnTo>
                    <a:lnTo>
                      <a:pt x="88" y="156"/>
                    </a:lnTo>
                    <a:lnTo>
                      <a:pt x="105" y="147"/>
                    </a:lnTo>
                    <a:close/>
                    <a:moveTo>
                      <a:pt x="75" y="98"/>
                    </a:moveTo>
                    <a:lnTo>
                      <a:pt x="89" y="122"/>
                    </a:lnTo>
                    <a:lnTo>
                      <a:pt x="74" y="131"/>
                    </a:lnTo>
                    <a:lnTo>
                      <a:pt x="60" y="108"/>
                    </a:lnTo>
                    <a:lnTo>
                      <a:pt x="75" y="98"/>
                    </a:lnTo>
                    <a:close/>
                    <a:moveTo>
                      <a:pt x="47" y="49"/>
                    </a:moveTo>
                    <a:lnTo>
                      <a:pt x="61" y="74"/>
                    </a:lnTo>
                    <a:lnTo>
                      <a:pt x="44" y="84"/>
                    </a:lnTo>
                    <a:lnTo>
                      <a:pt x="30" y="60"/>
                    </a:lnTo>
                    <a:lnTo>
                      <a:pt x="47" y="49"/>
                    </a:lnTo>
                    <a:close/>
                    <a:moveTo>
                      <a:pt x="18" y="0"/>
                    </a:moveTo>
                    <a:lnTo>
                      <a:pt x="32" y="25"/>
                    </a:lnTo>
                    <a:lnTo>
                      <a:pt x="16" y="35"/>
                    </a:lnTo>
                    <a:lnTo>
                      <a:pt x="0" y="11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43"/>
              <p:cNvSpPr/>
              <p:nvPr/>
            </p:nvSpPr>
            <p:spPr bwMode="auto">
              <a:xfrm>
                <a:off x="3106912" y="5045982"/>
                <a:ext cx="73975" cy="58491"/>
              </a:xfrm>
              <a:custGeom>
                <a:avLst/>
                <a:gdLst>
                  <a:gd name="T0" fmla="*/ 18 w 33"/>
                  <a:gd name="T1" fmla="*/ 0 h 26"/>
                  <a:gd name="T2" fmla="*/ 33 w 33"/>
                  <a:gd name="T3" fmla="*/ 26 h 26"/>
                  <a:gd name="T4" fmla="*/ 2 w 33"/>
                  <a:gd name="T5" fmla="*/ 26 h 26"/>
                  <a:gd name="T6" fmla="*/ 2 w 33"/>
                  <a:gd name="T7" fmla="*/ 12 h 26"/>
                  <a:gd name="T8" fmla="*/ 0 w 33"/>
                  <a:gd name="T9" fmla="*/ 9 h 26"/>
                  <a:gd name="T10" fmla="*/ 2 w 33"/>
                  <a:gd name="T11" fmla="*/ 9 h 26"/>
                  <a:gd name="T12" fmla="*/ 2 w 33"/>
                  <a:gd name="T13" fmla="*/ 7 h 26"/>
                  <a:gd name="T14" fmla="*/ 5 w 33"/>
                  <a:gd name="T15" fmla="*/ 7 h 26"/>
                  <a:gd name="T16" fmla="*/ 18 w 33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6">
                    <a:moveTo>
                      <a:pt x="18" y="0"/>
                    </a:moveTo>
                    <a:lnTo>
                      <a:pt x="33" y="26"/>
                    </a:lnTo>
                    <a:lnTo>
                      <a:pt x="2" y="26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44"/>
              <p:cNvSpPr>
                <a:spLocks noEditPoints="1"/>
              </p:cNvSpPr>
              <p:nvPr/>
            </p:nvSpPr>
            <p:spPr bwMode="auto">
              <a:xfrm>
                <a:off x="1683471" y="5061731"/>
                <a:ext cx="1369643" cy="42744"/>
              </a:xfrm>
              <a:custGeom>
                <a:avLst/>
                <a:gdLst>
                  <a:gd name="T0" fmla="*/ 584 w 611"/>
                  <a:gd name="T1" fmla="*/ 0 h 19"/>
                  <a:gd name="T2" fmla="*/ 611 w 611"/>
                  <a:gd name="T3" fmla="*/ 0 h 19"/>
                  <a:gd name="T4" fmla="*/ 611 w 611"/>
                  <a:gd name="T5" fmla="*/ 19 h 19"/>
                  <a:gd name="T6" fmla="*/ 584 w 611"/>
                  <a:gd name="T7" fmla="*/ 19 h 19"/>
                  <a:gd name="T8" fmla="*/ 584 w 611"/>
                  <a:gd name="T9" fmla="*/ 0 h 19"/>
                  <a:gd name="T10" fmla="*/ 530 w 611"/>
                  <a:gd name="T11" fmla="*/ 0 h 19"/>
                  <a:gd name="T12" fmla="*/ 558 w 611"/>
                  <a:gd name="T13" fmla="*/ 0 h 19"/>
                  <a:gd name="T14" fmla="*/ 558 w 611"/>
                  <a:gd name="T15" fmla="*/ 19 h 19"/>
                  <a:gd name="T16" fmla="*/ 530 w 611"/>
                  <a:gd name="T17" fmla="*/ 19 h 19"/>
                  <a:gd name="T18" fmla="*/ 530 w 611"/>
                  <a:gd name="T19" fmla="*/ 0 h 19"/>
                  <a:gd name="T20" fmla="*/ 478 w 611"/>
                  <a:gd name="T21" fmla="*/ 0 h 19"/>
                  <a:gd name="T22" fmla="*/ 504 w 611"/>
                  <a:gd name="T23" fmla="*/ 0 h 19"/>
                  <a:gd name="T24" fmla="*/ 504 w 611"/>
                  <a:gd name="T25" fmla="*/ 19 h 19"/>
                  <a:gd name="T26" fmla="*/ 478 w 611"/>
                  <a:gd name="T27" fmla="*/ 19 h 19"/>
                  <a:gd name="T28" fmla="*/ 478 w 611"/>
                  <a:gd name="T29" fmla="*/ 0 h 19"/>
                  <a:gd name="T30" fmla="*/ 424 w 611"/>
                  <a:gd name="T31" fmla="*/ 0 h 19"/>
                  <a:gd name="T32" fmla="*/ 452 w 611"/>
                  <a:gd name="T33" fmla="*/ 0 h 19"/>
                  <a:gd name="T34" fmla="*/ 452 w 611"/>
                  <a:gd name="T35" fmla="*/ 19 h 19"/>
                  <a:gd name="T36" fmla="*/ 424 w 611"/>
                  <a:gd name="T37" fmla="*/ 19 h 19"/>
                  <a:gd name="T38" fmla="*/ 424 w 611"/>
                  <a:gd name="T39" fmla="*/ 0 h 19"/>
                  <a:gd name="T40" fmla="*/ 371 w 611"/>
                  <a:gd name="T41" fmla="*/ 0 h 19"/>
                  <a:gd name="T42" fmla="*/ 398 w 611"/>
                  <a:gd name="T43" fmla="*/ 0 h 19"/>
                  <a:gd name="T44" fmla="*/ 398 w 611"/>
                  <a:gd name="T45" fmla="*/ 19 h 19"/>
                  <a:gd name="T46" fmla="*/ 371 w 611"/>
                  <a:gd name="T47" fmla="*/ 19 h 19"/>
                  <a:gd name="T48" fmla="*/ 371 w 611"/>
                  <a:gd name="T49" fmla="*/ 0 h 19"/>
                  <a:gd name="T50" fmla="*/ 319 w 611"/>
                  <a:gd name="T51" fmla="*/ 0 h 19"/>
                  <a:gd name="T52" fmla="*/ 345 w 611"/>
                  <a:gd name="T53" fmla="*/ 0 h 19"/>
                  <a:gd name="T54" fmla="*/ 345 w 611"/>
                  <a:gd name="T55" fmla="*/ 19 h 19"/>
                  <a:gd name="T56" fmla="*/ 319 w 611"/>
                  <a:gd name="T57" fmla="*/ 19 h 19"/>
                  <a:gd name="T58" fmla="*/ 319 w 611"/>
                  <a:gd name="T59" fmla="*/ 0 h 19"/>
                  <a:gd name="T60" fmla="*/ 265 w 611"/>
                  <a:gd name="T61" fmla="*/ 0 h 19"/>
                  <a:gd name="T62" fmla="*/ 291 w 611"/>
                  <a:gd name="T63" fmla="*/ 0 h 19"/>
                  <a:gd name="T64" fmla="*/ 291 w 611"/>
                  <a:gd name="T65" fmla="*/ 19 h 19"/>
                  <a:gd name="T66" fmla="*/ 265 w 611"/>
                  <a:gd name="T67" fmla="*/ 19 h 19"/>
                  <a:gd name="T68" fmla="*/ 265 w 611"/>
                  <a:gd name="T69" fmla="*/ 0 h 19"/>
                  <a:gd name="T70" fmla="*/ 213 w 611"/>
                  <a:gd name="T71" fmla="*/ 0 h 19"/>
                  <a:gd name="T72" fmla="*/ 239 w 611"/>
                  <a:gd name="T73" fmla="*/ 0 h 19"/>
                  <a:gd name="T74" fmla="*/ 239 w 611"/>
                  <a:gd name="T75" fmla="*/ 19 h 19"/>
                  <a:gd name="T76" fmla="*/ 213 w 611"/>
                  <a:gd name="T77" fmla="*/ 19 h 19"/>
                  <a:gd name="T78" fmla="*/ 213 w 611"/>
                  <a:gd name="T79" fmla="*/ 0 h 19"/>
                  <a:gd name="T80" fmla="*/ 158 w 611"/>
                  <a:gd name="T81" fmla="*/ 0 h 19"/>
                  <a:gd name="T82" fmla="*/ 185 w 611"/>
                  <a:gd name="T83" fmla="*/ 0 h 19"/>
                  <a:gd name="T84" fmla="*/ 185 w 611"/>
                  <a:gd name="T85" fmla="*/ 19 h 19"/>
                  <a:gd name="T86" fmla="*/ 158 w 611"/>
                  <a:gd name="T87" fmla="*/ 19 h 19"/>
                  <a:gd name="T88" fmla="*/ 158 w 611"/>
                  <a:gd name="T89" fmla="*/ 0 h 19"/>
                  <a:gd name="T90" fmla="*/ 106 w 611"/>
                  <a:gd name="T91" fmla="*/ 0 h 19"/>
                  <a:gd name="T92" fmla="*/ 132 w 611"/>
                  <a:gd name="T93" fmla="*/ 0 h 19"/>
                  <a:gd name="T94" fmla="*/ 132 w 611"/>
                  <a:gd name="T95" fmla="*/ 19 h 19"/>
                  <a:gd name="T96" fmla="*/ 106 w 611"/>
                  <a:gd name="T97" fmla="*/ 19 h 19"/>
                  <a:gd name="T98" fmla="*/ 106 w 611"/>
                  <a:gd name="T99" fmla="*/ 0 h 19"/>
                  <a:gd name="T100" fmla="*/ 52 w 611"/>
                  <a:gd name="T101" fmla="*/ 0 h 19"/>
                  <a:gd name="T102" fmla="*/ 78 w 611"/>
                  <a:gd name="T103" fmla="*/ 0 h 19"/>
                  <a:gd name="T104" fmla="*/ 78 w 611"/>
                  <a:gd name="T105" fmla="*/ 19 h 19"/>
                  <a:gd name="T106" fmla="*/ 52 w 611"/>
                  <a:gd name="T107" fmla="*/ 19 h 19"/>
                  <a:gd name="T108" fmla="*/ 52 w 611"/>
                  <a:gd name="T109" fmla="*/ 0 h 19"/>
                  <a:gd name="T110" fmla="*/ 0 w 611"/>
                  <a:gd name="T111" fmla="*/ 0 h 19"/>
                  <a:gd name="T112" fmla="*/ 26 w 611"/>
                  <a:gd name="T113" fmla="*/ 0 h 19"/>
                  <a:gd name="T114" fmla="*/ 26 w 611"/>
                  <a:gd name="T115" fmla="*/ 19 h 19"/>
                  <a:gd name="T116" fmla="*/ 0 w 611"/>
                  <a:gd name="T117" fmla="*/ 19 h 19"/>
                  <a:gd name="T118" fmla="*/ 0 w 611"/>
                  <a:gd name="T1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1" h="19">
                    <a:moveTo>
                      <a:pt x="584" y="0"/>
                    </a:moveTo>
                    <a:lnTo>
                      <a:pt x="611" y="0"/>
                    </a:lnTo>
                    <a:lnTo>
                      <a:pt x="611" y="19"/>
                    </a:lnTo>
                    <a:lnTo>
                      <a:pt x="584" y="19"/>
                    </a:lnTo>
                    <a:lnTo>
                      <a:pt x="584" y="0"/>
                    </a:lnTo>
                    <a:close/>
                    <a:moveTo>
                      <a:pt x="530" y="0"/>
                    </a:moveTo>
                    <a:lnTo>
                      <a:pt x="558" y="0"/>
                    </a:lnTo>
                    <a:lnTo>
                      <a:pt x="558" y="19"/>
                    </a:lnTo>
                    <a:lnTo>
                      <a:pt x="530" y="19"/>
                    </a:lnTo>
                    <a:lnTo>
                      <a:pt x="530" y="0"/>
                    </a:lnTo>
                    <a:close/>
                    <a:moveTo>
                      <a:pt x="478" y="0"/>
                    </a:moveTo>
                    <a:lnTo>
                      <a:pt x="504" y="0"/>
                    </a:lnTo>
                    <a:lnTo>
                      <a:pt x="504" y="19"/>
                    </a:lnTo>
                    <a:lnTo>
                      <a:pt x="478" y="19"/>
                    </a:lnTo>
                    <a:lnTo>
                      <a:pt x="478" y="0"/>
                    </a:lnTo>
                    <a:close/>
                    <a:moveTo>
                      <a:pt x="424" y="0"/>
                    </a:moveTo>
                    <a:lnTo>
                      <a:pt x="452" y="0"/>
                    </a:lnTo>
                    <a:lnTo>
                      <a:pt x="452" y="19"/>
                    </a:lnTo>
                    <a:lnTo>
                      <a:pt x="424" y="19"/>
                    </a:lnTo>
                    <a:lnTo>
                      <a:pt x="424" y="0"/>
                    </a:lnTo>
                    <a:close/>
                    <a:moveTo>
                      <a:pt x="371" y="0"/>
                    </a:moveTo>
                    <a:lnTo>
                      <a:pt x="398" y="0"/>
                    </a:lnTo>
                    <a:lnTo>
                      <a:pt x="398" y="19"/>
                    </a:lnTo>
                    <a:lnTo>
                      <a:pt x="371" y="19"/>
                    </a:lnTo>
                    <a:lnTo>
                      <a:pt x="371" y="0"/>
                    </a:lnTo>
                    <a:close/>
                    <a:moveTo>
                      <a:pt x="319" y="0"/>
                    </a:moveTo>
                    <a:lnTo>
                      <a:pt x="345" y="0"/>
                    </a:lnTo>
                    <a:lnTo>
                      <a:pt x="345" y="19"/>
                    </a:lnTo>
                    <a:lnTo>
                      <a:pt x="319" y="19"/>
                    </a:lnTo>
                    <a:lnTo>
                      <a:pt x="319" y="0"/>
                    </a:lnTo>
                    <a:close/>
                    <a:moveTo>
                      <a:pt x="265" y="0"/>
                    </a:moveTo>
                    <a:lnTo>
                      <a:pt x="291" y="0"/>
                    </a:lnTo>
                    <a:lnTo>
                      <a:pt x="291" y="19"/>
                    </a:lnTo>
                    <a:lnTo>
                      <a:pt x="265" y="19"/>
                    </a:lnTo>
                    <a:lnTo>
                      <a:pt x="265" y="0"/>
                    </a:lnTo>
                    <a:close/>
                    <a:moveTo>
                      <a:pt x="213" y="0"/>
                    </a:moveTo>
                    <a:lnTo>
                      <a:pt x="239" y="0"/>
                    </a:lnTo>
                    <a:lnTo>
                      <a:pt x="239" y="19"/>
                    </a:lnTo>
                    <a:lnTo>
                      <a:pt x="213" y="19"/>
                    </a:lnTo>
                    <a:lnTo>
                      <a:pt x="213" y="0"/>
                    </a:lnTo>
                    <a:close/>
                    <a:moveTo>
                      <a:pt x="158" y="0"/>
                    </a:moveTo>
                    <a:lnTo>
                      <a:pt x="185" y="0"/>
                    </a:lnTo>
                    <a:lnTo>
                      <a:pt x="185" y="19"/>
                    </a:lnTo>
                    <a:lnTo>
                      <a:pt x="158" y="19"/>
                    </a:lnTo>
                    <a:lnTo>
                      <a:pt x="158" y="0"/>
                    </a:lnTo>
                    <a:close/>
                    <a:moveTo>
                      <a:pt x="106" y="0"/>
                    </a:moveTo>
                    <a:lnTo>
                      <a:pt x="132" y="0"/>
                    </a:lnTo>
                    <a:lnTo>
                      <a:pt x="132" y="19"/>
                    </a:lnTo>
                    <a:lnTo>
                      <a:pt x="106" y="19"/>
                    </a:lnTo>
                    <a:lnTo>
                      <a:pt x="106" y="0"/>
                    </a:lnTo>
                    <a:close/>
                    <a:moveTo>
                      <a:pt x="52" y="0"/>
                    </a:moveTo>
                    <a:lnTo>
                      <a:pt x="78" y="0"/>
                    </a:lnTo>
                    <a:lnTo>
                      <a:pt x="78" y="19"/>
                    </a:lnTo>
                    <a:lnTo>
                      <a:pt x="52" y="19"/>
                    </a:lnTo>
                    <a:lnTo>
                      <a:pt x="52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45"/>
              <p:cNvSpPr/>
              <p:nvPr/>
            </p:nvSpPr>
            <p:spPr bwMode="auto">
              <a:xfrm>
                <a:off x="773365" y="6353034"/>
                <a:ext cx="76216" cy="62990"/>
              </a:xfrm>
              <a:custGeom>
                <a:avLst/>
                <a:gdLst>
                  <a:gd name="T0" fmla="*/ 18 w 34"/>
                  <a:gd name="T1" fmla="*/ 0 h 28"/>
                  <a:gd name="T2" fmla="*/ 28 w 34"/>
                  <a:gd name="T3" fmla="*/ 9 h 28"/>
                  <a:gd name="T4" fmla="*/ 32 w 34"/>
                  <a:gd name="T5" fmla="*/ 9 h 28"/>
                  <a:gd name="T6" fmla="*/ 32 w 34"/>
                  <a:gd name="T7" fmla="*/ 11 h 28"/>
                  <a:gd name="T8" fmla="*/ 34 w 34"/>
                  <a:gd name="T9" fmla="*/ 11 h 28"/>
                  <a:gd name="T10" fmla="*/ 32 w 34"/>
                  <a:gd name="T11" fmla="*/ 14 h 28"/>
                  <a:gd name="T12" fmla="*/ 32 w 34"/>
                  <a:gd name="T13" fmla="*/ 28 h 28"/>
                  <a:gd name="T14" fmla="*/ 0 w 34"/>
                  <a:gd name="T15" fmla="*/ 28 h 28"/>
                  <a:gd name="T16" fmla="*/ 18 w 34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8">
                    <a:moveTo>
                      <a:pt x="18" y="0"/>
                    </a:moveTo>
                    <a:lnTo>
                      <a:pt x="28" y="9"/>
                    </a:lnTo>
                    <a:lnTo>
                      <a:pt x="32" y="9"/>
                    </a:lnTo>
                    <a:lnTo>
                      <a:pt x="32" y="11"/>
                    </a:lnTo>
                    <a:lnTo>
                      <a:pt x="34" y="11"/>
                    </a:lnTo>
                    <a:lnTo>
                      <a:pt x="32" y="14"/>
                    </a:lnTo>
                    <a:lnTo>
                      <a:pt x="32" y="28"/>
                    </a:lnTo>
                    <a:lnTo>
                      <a:pt x="0" y="2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46"/>
              <p:cNvSpPr>
                <a:spLocks noEditPoints="1"/>
              </p:cNvSpPr>
              <p:nvPr/>
            </p:nvSpPr>
            <p:spPr bwMode="auto">
              <a:xfrm>
                <a:off x="845098" y="5151717"/>
                <a:ext cx="715084" cy="1169822"/>
              </a:xfrm>
              <a:custGeom>
                <a:avLst/>
                <a:gdLst>
                  <a:gd name="T0" fmla="*/ 14 w 319"/>
                  <a:gd name="T1" fmla="*/ 487 h 520"/>
                  <a:gd name="T2" fmla="*/ 31 w 319"/>
                  <a:gd name="T3" fmla="*/ 496 h 520"/>
                  <a:gd name="T4" fmla="*/ 16 w 319"/>
                  <a:gd name="T5" fmla="*/ 520 h 520"/>
                  <a:gd name="T6" fmla="*/ 0 w 319"/>
                  <a:gd name="T7" fmla="*/ 511 h 520"/>
                  <a:gd name="T8" fmla="*/ 14 w 319"/>
                  <a:gd name="T9" fmla="*/ 487 h 520"/>
                  <a:gd name="T10" fmla="*/ 44 w 319"/>
                  <a:gd name="T11" fmla="*/ 438 h 520"/>
                  <a:gd name="T12" fmla="*/ 59 w 319"/>
                  <a:gd name="T13" fmla="*/ 447 h 520"/>
                  <a:gd name="T14" fmla="*/ 45 w 319"/>
                  <a:gd name="T15" fmla="*/ 471 h 520"/>
                  <a:gd name="T16" fmla="*/ 28 w 319"/>
                  <a:gd name="T17" fmla="*/ 463 h 520"/>
                  <a:gd name="T18" fmla="*/ 44 w 319"/>
                  <a:gd name="T19" fmla="*/ 438 h 520"/>
                  <a:gd name="T20" fmla="*/ 71 w 319"/>
                  <a:gd name="T21" fmla="*/ 389 h 520"/>
                  <a:gd name="T22" fmla="*/ 89 w 319"/>
                  <a:gd name="T23" fmla="*/ 400 h 520"/>
                  <a:gd name="T24" fmla="*/ 73 w 319"/>
                  <a:gd name="T25" fmla="*/ 424 h 520"/>
                  <a:gd name="T26" fmla="*/ 57 w 319"/>
                  <a:gd name="T27" fmla="*/ 414 h 520"/>
                  <a:gd name="T28" fmla="*/ 71 w 319"/>
                  <a:gd name="T29" fmla="*/ 389 h 520"/>
                  <a:gd name="T30" fmla="*/ 101 w 319"/>
                  <a:gd name="T31" fmla="*/ 340 h 520"/>
                  <a:gd name="T32" fmla="*/ 117 w 319"/>
                  <a:gd name="T33" fmla="*/ 351 h 520"/>
                  <a:gd name="T34" fmla="*/ 103 w 319"/>
                  <a:gd name="T35" fmla="*/ 375 h 520"/>
                  <a:gd name="T36" fmla="*/ 85 w 319"/>
                  <a:gd name="T37" fmla="*/ 365 h 520"/>
                  <a:gd name="T38" fmla="*/ 101 w 319"/>
                  <a:gd name="T39" fmla="*/ 340 h 520"/>
                  <a:gd name="T40" fmla="*/ 129 w 319"/>
                  <a:gd name="T41" fmla="*/ 292 h 520"/>
                  <a:gd name="T42" fmla="*/ 147 w 319"/>
                  <a:gd name="T43" fmla="*/ 302 h 520"/>
                  <a:gd name="T44" fmla="*/ 133 w 319"/>
                  <a:gd name="T45" fmla="*/ 326 h 520"/>
                  <a:gd name="T46" fmla="*/ 115 w 319"/>
                  <a:gd name="T47" fmla="*/ 316 h 520"/>
                  <a:gd name="T48" fmla="*/ 129 w 319"/>
                  <a:gd name="T49" fmla="*/ 292 h 520"/>
                  <a:gd name="T50" fmla="*/ 159 w 319"/>
                  <a:gd name="T51" fmla="*/ 243 h 520"/>
                  <a:gd name="T52" fmla="*/ 174 w 319"/>
                  <a:gd name="T53" fmla="*/ 253 h 520"/>
                  <a:gd name="T54" fmla="*/ 161 w 319"/>
                  <a:gd name="T55" fmla="*/ 278 h 520"/>
                  <a:gd name="T56" fmla="*/ 143 w 319"/>
                  <a:gd name="T57" fmla="*/ 267 h 520"/>
                  <a:gd name="T58" fmla="*/ 159 w 319"/>
                  <a:gd name="T59" fmla="*/ 243 h 520"/>
                  <a:gd name="T60" fmla="*/ 187 w 319"/>
                  <a:gd name="T61" fmla="*/ 196 h 520"/>
                  <a:gd name="T62" fmla="*/ 204 w 319"/>
                  <a:gd name="T63" fmla="*/ 204 h 520"/>
                  <a:gd name="T64" fmla="*/ 190 w 319"/>
                  <a:gd name="T65" fmla="*/ 229 h 520"/>
                  <a:gd name="T66" fmla="*/ 173 w 319"/>
                  <a:gd name="T67" fmla="*/ 218 h 520"/>
                  <a:gd name="T68" fmla="*/ 187 w 319"/>
                  <a:gd name="T69" fmla="*/ 196 h 520"/>
                  <a:gd name="T70" fmla="*/ 216 w 319"/>
                  <a:gd name="T71" fmla="*/ 147 h 520"/>
                  <a:gd name="T72" fmla="*/ 232 w 319"/>
                  <a:gd name="T73" fmla="*/ 155 h 520"/>
                  <a:gd name="T74" fmla="*/ 218 w 319"/>
                  <a:gd name="T75" fmla="*/ 180 h 520"/>
                  <a:gd name="T76" fmla="*/ 202 w 319"/>
                  <a:gd name="T77" fmla="*/ 171 h 520"/>
                  <a:gd name="T78" fmla="*/ 216 w 319"/>
                  <a:gd name="T79" fmla="*/ 147 h 520"/>
                  <a:gd name="T80" fmla="*/ 244 w 319"/>
                  <a:gd name="T81" fmla="*/ 98 h 520"/>
                  <a:gd name="T82" fmla="*/ 262 w 319"/>
                  <a:gd name="T83" fmla="*/ 108 h 520"/>
                  <a:gd name="T84" fmla="*/ 248 w 319"/>
                  <a:gd name="T85" fmla="*/ 131 h 520"/>
                  <a:gd name="T86" fmla="*/ 230 w 319"/>
                  <a:gd name="T87" fmla="*/ 122 h 520"/>
                  <a:gd name="T88" fmla="*/ 244 w 319"/>
                  <a:gd name="T89" fmla="*/ 98 h 520"/>
                  <a:gd name="T90" fmla="*/ 274 w 319"/>
                  <a:gd name="T91" fmla="*/ 49 h 520"/>
                  <a:gd name="T92" fmla="*/ 291 w 319"/>
                  <a:gd name="T93" fmla="*/ 59 h 520"/>
                  <a:gd name="T94" fmla="*/ 276 w 319"/>
                  <a:gd name="T95" fmla="*/ 84 h 520"/>
                  <a:gd name="T96" fmla="*/ 260 w 319"/>
                  <a:gd name="T97" fmla="*/ 73 h 520"/>
                  <a:gd name="T98" fmla="*/ 274 w 319"/>
                  <a:gd name="T99" fmla="*/ 49 h 520"/>
                  <a:gd name="T100" fmla="*/ 302 w 319"/>
                  <a:gd name="T101" fmla="*/ 0 h 520"/>
                  <a:gd name="T102" fmla="*/ 319 w 319"/>
                  <a:gd name="T103" fmla="*/ 11 h 520"/>
                  <a:gd name="T104" fmla="*/ 305 w 319"/>
                  <a:gd name="T105" fmla="*/ 35 h 520"/>
                  <a:gd name="T106" fmla="*/ 288 w 319"/>
                  <a:gd name="T107" fmla="*/ 25 h 520"/>
                  <a:gd name="T108" fmla="*/ 302 w 319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0">
                    <a:moveTo>
                      <a:pt x="14" y="487"/>
                    </a:moveTo>
                    <a:lnTo>
                      <a:pt x="31" y="496"/>
                    </a:lnTo>
                    <a:lnTo>
                      <a:pt x="16" y="520"/>
                    </a:lnTo>
                    <a:lnTo>
                      <a:pt x="0" y="511"/>
                    </a:lnTo>
                    <a:lnTo>
                      <a:pt x="14" y="487"/>
                    </a:lnTo>
                    <a:close/>
                    <a:moveTo>
                      <a:pt x="44" y="438"/>
                    </a:moveTo>
                    <a:lnTo>
                      <a:pt x="59" y="447"/>
                    </a:lnTo>
                    <a:lnTo>
                      <a:pt x="45" y="471"/>
                    </a:lnTo>
                    <a:lnTo>
                      <a:pt x="28" y="463"/>
                    </a:lnTo>
                    <a:lnTo>
                      <a:pt x="44" y="438"/>
                    </a:lnTo>
                    <a:close/>
                    <a:moveTo>
                      <a:pt x="71" y="389"/>
                    </a:moveTo>
                    <a:lnTo>
                      <a:pt x="89" y="400"/>
                    </a:lnTo>
                    <a:lnTo>
                      <a:pt x="73" y="424"/>
                    </a:lnTo>
                    <a:lnTo>
                      <a:pt x="57" y="414"/>
                    </a:lnTo>
                    <a:lnTo>
                      <a:pt x="71" y="389"/>
                    </a:lnTo>
                    <a:close/>
                    <a:moveTo>
                      <a:pt x="101" y="340"/>
                    </a:moveTo>
                    <a:lnTo>
                      <a:pt x="117" y="351"/>
                    </a:lnTo>
                    <a:lnTo>
                      <a:pt x="103" y="375"/>
                    </a:lnTo>
                    <a:lnTo>
                      <a:pt x="85" y="365"/>
                    </a:lnTo>
                    <a:lnTo>
                      <a:pt x="101" y="340"/>
                    </a:lnTo>
                    <a:close/>
                    <a:moveTo>
                      <a:pt x="129" y="292"/>
                    </a:moveTo>
                    <a:lnTo>
                      <a:pt x="147" y="302"/>
                    </a:lnTo>
                    <a:lnTo>
                      <a:pt x="133" y="326"/>
                    </a:lnTo>
                    <a:lnTo>
                      <a:pt x="115" y="316"/>
                    </a:lnTo>
                    <a:lnTo>
                      <a:pt x="129" y="292"/>
                    </a:lnTo>
                    <a:close/>
                    <a:moveTo>
                      <a:pt x="159" y="243"/>
                    </a:moveTo>
                    <a:lnTo>
                      <a:pt x="174" y="253"/>
                    </a:lnTo>
                    <a:lnTo>
                      <a:pt x="161" y="278"/>
                    </a:lnTo>
                    <a:lnTo>
                      <a:pt x="143" y="267"/>
                    </a:lnTo>
                    <a:lnTo>
                      <a:pt x="159" y="243"/>
                    </a:lnTo>
                    <a:close/>
                    <a:moveTo>
                      <a:pt x="187" y="196"/>
                    </a:moveTo>
                    <a:lnTo>
                      <a:pt x="204" y="204"/>
                    </a:lnTo>
                    <a:lnTo>
                      <a:pt x="190" y="229"/>
                    </a:lnTo>
                    <a:lnTo>
                      <a:pt x="173" y="218"/>
                    </a:lnTo>
                    <a:lnTo>
                      <a:pt x="187" y="196"/>
                    </a:lnTo>
                    <a:close/>
                    <a:moveTo>
                      <a:pt x="216" y="147"/>
                    </a:moveTo>
                    <a:lnTo>
                      <a:pt x="232" y="155"/>
                    </a:lnTo>
                    <a:lnTo>
                      <a:pt x="218" y="180"/>
                    </a:lnTo>
                    <a:lnTo>
                      <a:pt x="202" y="171"/>
                    </a:lnTo>
                    <a:lnTo>
                      <a:pt x="216" y="147"/>
                    </a:lnTo>
                    <a:close/>
                    <a:moveTo>
                      <a:pt x="244" y="98"/>
                    </a:moveTo>
                    <a:lnTo>
                      <a:pt x="262" y="108"/>
                    </a:lnTo>
                    <a:lnTo>
                      <a:pt x="248" y="131"/>
                    </a:lnTo>
                    <a:lnTo>
                      <a:pt x="230" y="122"/>
                    </a:lnTo>
                    <a:lnTo>
                      <a:pt x="244" y="98"/>
                    </a:lnTo>
                    <a:close/>
                    <a:moveTo>
                      <a:pt x="274" y="49"/>
                    </a:moveTo>
                    <a:lnTo>
                      <a:pt x="291" y="59"/>
                    </a:lnTo>
                    <a:lnTo>
                      <a:pt x="276" y="84"/>
                    </a:lnTo>
                    <a:lnTo>
                      <a:pt x="260" y="73"/>
                    </a:lnTo>
                    <a:lnTo>
                      <a:pt x="274" y="49"/>
                    </a:lnTo>
                    <a:close/>
                    <a:moveTo>
                      <a:pt x="302" y="0"/>
                    </a:moveTo>
                    <a:lnTo>
                      <a:pt x="319" y="11"/>
                    </a:lnTo>
                    <a:lnTo>
                      <a:pt x="305" y="35"/>
                    </a:lnTo>
                    <a:lnTo>
                      <a:pt x="288" y="25"/>
                    </a:lnTo>
                    <a:lnTo>
                      <a:pt x="3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47"/>
              <p:cNvSpPr/>
              <p:nvPr/>
            </p:nvSpPr>
            <p:spPr bwMode="auto">
              <a:xfrm>
                <a:off x="1557939" y="5036984"/>
                <a:ext cx="65008" cy="83238"/>
              </a:xfrm>
              <a:custGeom>
                <a:avLst/>
                <a:gdLst>
                  <a:gd name="T0" fmla="*/ 15 w 29"/>
                  <a:gd name="T1" fmla="*/ 0 h 37"/>
                  <a:gd name="T2" fmla="*/ 29 w 29"/>
                  <a:gd name="T3" fmla="*/ 27 h 37"/>
                  <a:gd name="T4" fmla="*/ 17 w 29"/>
                  <a:gd name="T5" fmla="*/ 34 h 37"/>
                  <a:gd name="T6" fmla="*/ 15 w 29"/>
                  <a:gd name="T7" fmla="*/ 37 h 37"/>
                  <a:gd name="T8" fmla="*/ 15 w 29"/>
                  <a:gd name="T9" fmla="*/ 35 h 37"/>
                  <a:gd name="T10" fmla="*/ 14 w 29"/>
                  <a:gd name="T11" fmla="*/ 37 h 37"/>
                  <a:gd name="T12" fmla="*/ 12 w 29"/>
                  <a:gd name="T13" fmla="*/ 34 h 37"/>
                  <a:gd name="T14" fmla="*/ 0 w 29"/>
                  <a:gd name="T15" fmla="*/ 27 h 37"/>
                  <a:gd name="T16" fmla="*/ 15 w 29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7">
                    <a:moveTo>
                      <a:pt x="15" y="0"/>
                    </a:moveTo>
                    <a:lnTo>
                      <a:pt x="29" y="27"/>
                    </a:lnTo>
                    <a:lnTo>
                      <a:pt x="17" y="34"/>
                    </a:lnTo>
                    <a:lnTo>
                      <a:pt x="15" y="37"/>
                    </a:lnTo>
                    <a:lnTo>
                      <a:pt x="15" y="35"/>
                    </a:lnTo>
                    <a:lnTo>
                      <a:pt x="14" y="37"/>
                    </a:lnTo>
                    <a:lnTo>
                      <a:pt x="12" y="34"/>
                    </a:lnTo>
                    <a:lnTo>
                      <a:pt x="0" y="2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48"/>
              <p:cNvSpPr>
                <a:spLocks noEditPoints="1"/>
              </p:cNvSpPr>
              <p:nvPr/>
            </p:nvSpPr>
            <p:spPr bwMode="auto">
              <a:xfrm>
                <a:off x="1620705" y="5151717"/>
                <a:ext cx="715084" cy="1169822"/>
              </a:xfrm>
              <a:custGeom>
                <a:avLst/>
                <a:gdLst>
                  <a:gd name="T0" fmla="*/ 305 w 319"/>
                  <a:gd name="T1" fmla="*/ 487 h 520"/>
                  <a:gd name="T2" fmla="*/ 319 w 319"/>
                  <a:gd name="T3" fmla="*/ 511 h 520"/>
                  <a:gd name="T4" fmla="*/ 303 w 319"/>
                  <a:gd name="T5" fmla="*/ 520 h 520"/>
                  <a:gd name="T6" fmla="*/ 289 w 319"/>
                  <a:gd name="T7" fmla="*/ 496 h 520"/>
                  <a:gd name="T8" fmla="*/ 305 w 319"/>
                  <a:gd name="T9" fmla="*/ 487 h 520"/>
                  <a:gd name="T10" fmla="*/ 277 w 319"/>
                  <a:gd name="T11" fmla="*/ 438 h 520"/>
                  <a:gd name="T12" fmla="*/ 291 w 319"/>
                  <a:gd name="T13" fmla="*/ 463 h 520"/>
                  <a:gd name="T14" fmla="*/ 274 w 319"/>
                  <a:gd name="T15" fmla="*/ 471 h 520"/>
                  <a:gd name="T16" fmla="*/ 260 w 319"/>
                  <a:gd name="T17" fmla="*/ 447 h 520"/>
                  <a:gd name="T18" fmla="*/ 277 w 319"/>
                  <a:gd name="T19" fmla="*/ 438 h 520"/>
                  <a:gd name="T20" fmla="*/ 248 w 319"/>
                  <a:gd name="T21" fmla="*/ 389 h 520"/>
                  <a:gd name="T22" fmla="*/ 261 w 319"/>
                  <a:gd name="T23" fmla="*/ 414 h 520"/>
                  <a:gd name="T24" fmla="*/ 246 w 319"/>
                  <a:gd name="T25" fmla="*/ 424 h 520"/>
                  <a:gd name="T26" fmla="*/ 230 w 319"/>
                  <a:gd name="T27" fmla="*/ 400 h 520"/>
                  <a:gd name="T28" fmla="*/ 248 w 319"/>
                  <a:gd name="T29" fmla="*/ 389 h 520"/>
                  <a:gd name="T30" fmla="*/ 218 w 319"/>
                  <a:gd name="T31" fmla="*/ 340 h 520"/>
                  <a:gd name="T32" fmla="*/ 234 w 319"/>
                  <a:gd name="T33" fmla="*/ 365 h 520"/>
                  <a:gd name="T34" fmla="*/ 216 w 319"/>
                  <a:gd name="T35" fmla="*/ 375 h 520"/>
                  <a:gd name="T36" fmla="*/ 202 w 319"/>
                  <a:gd name="T37" fmla="*/ 351 h 520"/>
                  <a:gd name="T38" fmla="*/ 218 w 319"/>
                  <a:gd name="T39" fmla="*/ 340 h 520"/>
                  <a:gd name="T40" fmla="*/ 190 w 319"/>
                  <a:gd name="T41" fmla="*/ 292 h 520"/>
                  <a:gd name="T42" fmla="*/ 204 w 319"/>
                  <a:gd name="T43" fmla="*/ 316 h 520"/>
                  <a:gd name="T44" fmla="*/ 188 w 319"/>
                  <a:gd name="T45" fmla="*/ 326 h 520"/>
                  <a:gd name="T46" fmla="*/ 172 w 319"/>
                  <a:gd name="T47" fmla="*/ 302 h 520"/>
                  <a:gd name="T48" fmla="*/ 190 w 319"/>
                  <a:gd name="T49" fmla="*/ 292 h 520"/>
                  <a:gd name="T50" fmla="*/ 160 w 319"/>
                  <a:gd name="T51" fmla="*/ 243 h 520"/>
                  <a:gd name="T52" fmla="*/ 176 w 319"/>
                  <a:gd name="T53" fmla="*/ 267 h 520"/>
                  <a:gd name="T54" fmla="*/ 158 w 319"/>
                  <a:gd name="T55" fmla="*/ 278 h 520"/>
                  <a:gd name="T56" fmla="*/ 144 w 319"/>
                  <a:gd name="T57" fmla="*/ 253 h 520"/>
                  <a:gd name="T58" fmla="*/ 160 w 319"/>
                  <a:gd name="T59" fmla="*/ 243 h 520"/>
                  <a:gd name="T60" fmla="*/ 132 w 319"/>
                  <a:gd name="T61" fmla="*/ 196 h 520"/>
                  <a:gd name="T62" fmla="*/ 146 w 319"/>
                  <a:gd name="T63" fmla="*/ 218 h 520"/>
                  <a:gd name="T64" fmla="*/ 131 w 319"/>
                  <a:gd name="T65" fmla="*/ 229 h 520"/>
                  <a:gd name="T66" fmla="*/ 115 w 319"/>
                  <a:gd name="T67" fmla="*/ 204 h 520"/>
                  <a:gd name="T68" fmla="*/ 132 w 319"/>
                  <a:gd name="T69" fmla="*/ 196 h 520"/>
                  <a:gd name="T70" fmla="*/ 103 w 319"/>
                  <a:gd name="T71" fmla="*/ 147 h 520"/>
                  <a:gd name="T72" fmla="*/ 118 w 319"/>
                  <a:gd name="T73" fmla="*/ 171 h 520"/>
                  <a:gd name="T74" fmla="*/ 101 w 319"/>
                  <a:gd name="T75" fmla="*/ 180 h 520"/>
                  <a:gd name="T76" fmla="*/ 87 w 319"/>
                  <a:gd name="T77" fmla="*/ 155 h 520"/>
                  <a:gd name="T78" fmla="*/ 103 w 319"/>
                  <a:gd name="T79" fmla="*/ 147 h 520"/>
                  <a:gd name="T80" fmla="*/ 75 w 319"/>
                  <a:gd name="T81" fmla="*/ 98 h 520"/>
                  <a:gd name="T82" fmla="*/ 89 w 319"/>
                  <a:gd name="T83" fmla="*/ 122 h 520"/>
                  <a:gd name="T84" fmla="*/ 71 w 319"/>
                  <a:gd name="T85" fmla="*/ 131 h 520"/>
                  <a:gd name="T86" fmla="*/ 57 w 319"/>
                  <a:gd name="T87" fmla="*/ 108 h 520"/>
                  <a:gd name="T88" fmla="*/ 75 w 319"/>
                  <a:gd name="T89" fmla="*/ 98 h 520"/>
                  <a:gd name="T90" fmla="*/ 45 w 319"/>
                  <a:gd name="T91" fmla="*/ 49 h 520"/>
                  <a:gd name="T92" fmla="*/ 61 w 319"/>
                  <a:gd name="T93" fmla="*/ 73 h 520"/>
                  <a:gd name="T94" fmla="*/ 43 w 319"/>
                  <a:gd name="T95" fmla="*/ 84 h 520"/>
                  <a:gd name="T96" fmla="*/ 29 w 319"/>
                  <a:gd name="T97" fmla="*/ 59 h 520"/>
                  <a:gd name="T98" fmla="*/ 45 w 319"/>
                  <a:gd name="T99" fmla="*/ 49 h 520"/>
                  <a:gd name="T100" fmla="*/ 17 w 319"/>
                  <a:gd name="T101" fmla="*/ 0 h 520"/>
                  <a:gd name="T102" fmla="*/ 31 w 319"/>
                  <a:gd name="T103" fmla="*/ 25 h 520"/>
                  <a:gd name="T104" fmla="*/ 14 w 319"/>
                  <a:gd name="T105" fmla="*/ 35 h 520"/>
                  <a:gd name="T106" fmla="*/ 0 w 319"/>
                  <a:gd name="T107" fmla="*/ 11 h 520"/>
                  <a:gd name="T108" fmla="*/ 17 w 319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0">
                    <a:moveTo>
                      <a:pt x="305" y="487"/>
                    </a:moveTo>
                    <a:lnTo>
                      <a:pt x="319" y="511"/>
                    </a:lnTo>
                    <a:lnTo>
                      <a:pt x="303" y="520"/>
                    </a:lnTo>
                    <a:lnTo>
                      <a:pt x="289" y="496"/>
                    </a:lnTo>
                    <a:lnTo>
                      <a:pt x="305" y="487"/>
                    </a:lnTo>
                    <a:close/>
                    <a:moveTo>
                      <a:pt x="277" y="438"/>
                    </a:moveTo>
                    <a:lnTo>
                      <a:pt x="291" y="463"/>
                    </a:lnTo>
                    <a:lnTo>
                      <a:pt x="274" y="471"/>
                    </a:lnTo>
                    <a:lnTo>
                      <a:pt x="260" y="447"/>
                    </a:lnTo>
                    <a:lnTo>
                      <a:pt x="277" y="438"/>
                    </a:lnTo>
                    <a:close/>
                    <a:moveTo>
                      <a:pt x="248" y="389"/>
                    </a:moveTo>
                    <a:lnTo>
                      <a:pt x="261" y="414"/>
                    </a:lnTo>
                    <a:lnTo>
                      <a:pt x="246" y="424"/>
                    </a:lnTo>
                    <a:lnTo>
                      <a:pt x="230" y="400"/>
                    </a:lnTo>
                    <a:lnTo>
                      <a:pt x="248" y="389"/>
                    </a:lnTo>
                    <a:close/>
                    <a:moveTo>
                      <a:pt x="218" y="340"/>
                    </a:moveTo>
                    <a:lnTo>
                      <a:pt x="234" y="365"/>
                    </a:lnTo>
                    <a:lnTo>
                      <a:pt x="216" y="375"/>
                    </a:lnTo>
                    <a:lnTo>
                      <a:pt x="202" y="351"/>
                    </a:lnTo>
                    <a:lnTo>
                      <a:pt x="218" y="340"/>
                    </a:lnTo>
                    <a:close/>
                    <a:moveTo>
                      <a:pt x="190" y="292"/>
                    </a:moveTo>
                    <a:lnTo>
                      <a:pt x="204" y="316"/>
                    </a:lnTo>
                    <a:lnTo>
                      <a:pt x="188" y="326"/>
                    </a:lnTo>
                    <a:lnTo>
                      <a:pt x="172" y="302"/>
                    </a:lnTo>
                    <a:lnTo>
                      <a:pt x="190" y="292"/>
                    </a:lnTo>
                    <a:close/>
                    <a:moveTo>
                      <a:pt x="160" y="243"/>
                    </a:moveTo>
                    <a:lnTo>
                      <a:pt x="176" y="267"/>
                    </a:lnTo>
                    <a:lnTo>
                      <a:pt x="158" y="278"/>
                    </a:lnTo>
                    <a:lnTo>
                      <a:pt x="144" y="253"/>
                    </a:lnTo>
                    <a:lnTo>
                      <a:pt x="160" y="243"/>
                    </a:lnTo>
                    <a:close/>
                    <a:moveTo>
                      <a:pt x="132" y="196"/>
                    </a:moveTo>
                    <a:lnTo>
                      <a:pt x="146" y="218"/>
                    </a:lnTo>
                    <a:lnTo>
                      <a:pt x="131" y="229"/>
                    </a:lnTo>
                    <a:lnTo>
                      <a:pt x="115" y="204"/>
                    </a:lnTo>
                    <a:lnTo>
                      <a:pt x="132" y="196"/>
                    </a:lnTo>
                    <a:close/>
                    <a:moveTo>
                      <a:pt x="103" y="147"/>
                    </a:moveTo>
                    <a:lnTo>
                      <a:pt x="118" y="171"/>
                    </a:lnTo>
                    <a:lnTo>
                      <a:pt x="101" y="180"/>
                    </a:lnTo>
                    <a:lnTo>
                      <a:pt x="87" y="155"/>
                    </a:lnTo>
                    <a:lnTo>
                      <a:pt x="103" y="147"/>
                    </a:lnTo>
                    <a:close/>
                    <a:moveTo>
                      <a:pt x="75" y="98"/>
                    </a:moveTo>
                    <a:lnTo>
                      <a:pt x="89" y="122"/>
                    </a:lnTo>
                    <a:lnTo>
                      <a:pt x="71" y="131"/>
                    </a:lnTo>
                    <a:lnTo>
                      <a:pt x="57" y="108"/>
                    </a:lnTo>
                    <a:lnTo>
                      <a:pt x="75" y="98"/>
                    </a:lnTo>
                    <a:close/>
                    <a:moveTo>
                      <a:pt x="45" y="49"/>
                    </a:moveTo>
                    <a:lnTo>
                      <a:pt x="61" y="73"/>
                    </a:lnTo>
                    <a:lnTo>
                      <a:pt x="43" y="84"/>
                    </a:lnTo>
                    <a:lnTo>
                      <a:pt x="29" y="59"/>
                    </a:lnTo>
                    <a:lnTo>
                      <a:pt x="45" y="49"/>
                    </a:lnTo>
                    <a:close/>
                    <a:moveTo>
                      <a:pt x="17" y="0"/>
                    </a:moveTo>
                    <a:lnTo>
                      <a:pt x="31" y="25"/>
                    </a:lnTo>
                    <a:lnTo>
                      <a:pt x="14" y="35"/>
                    </a:lnTo>
                    <a:lnTo>
                      <a:pt x="0" y="1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49"/>
              <p:cNvSpPr/>
              <p:nvPr/>
            </p:nvSpPr>
            <p:spPr bwMode="auto">
              <a:xfrm>
                <a:off x="2331304" y="6353034"/>
                <a:ext cx="76216" cy="62990"/>
              </a:xfrm>
              <a:custGeom>
                <a:avLst/>
                <a:gdLst>
                  <a:gd name="T0" fmla="*/ 18 w 34"/>
                  <a:gd name="T1" fmla="*/ 0 h 28"/>
                  <a:gd name="T2" fmla="*/ 34 w 34"/>
                  <a:gd name="T3" fmla="*/ 28 h 28"/>
                  <a:gd name="T4" fmla="*/ 2 w 34"/>
                  <a:gd name="T5" fmla="*/ 28 h 28"/>
                  <a:gd name="T6" fmla="*/ 2 w 34"/>
                  <a:gd name="T7" fmla="*/ 14 h 28"/>
                  <a:gd name="T8" fmla="*/ 0 w 34"/>
                  <a:gd name="T9" fmla="*/ 11 h 28"/>
                  <a:gd name="T10" fmla="*/ 2 w 34"/>
                  <a:gd name="T11" fmla="*/ 11 h 28"/>
                  <a:gd name="T12" fmla="*/ 2 w 34"/>
                  <a:gd name="T13" fmla="*/ 9 h 28"/>
                  <a:gd name="T14" fmla="*/ 6 w 34"/>
                  <a:gd name="T15" fmla="*/ 9 h 28"/>
                  <a:gd name="T16" fmla="*/ 18 w 34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8">
                    <a:moveTo>
                      <a:pt x="18" y="0"/>
                    </a:moveTo>
                    <a:lnTo>
                      <a:pt x="34" y="28"/>
                    </a:lnTo>
                    <a:lnTo>
                      <a:pt x="2" y="28"/>
                    </a:lnTo>
                    <a:lnTo>
                      <a:pt x="2" y="14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50"/>
              <p:cNvSpPr>
                <a:spLocks noEditPoints="1"/>
              </p:cNvSpPr>
              <p:nvPr/>
            </p:nvSpPr>
            <p:spPr bwMode="auto">
              <a:xfrm>
                <a:off x="903381" y="6373280"/>
                <a:ext cx="1374126" cy="42744"/>
              </a:xfrm>
              <a:custGeom>
                <a:avLst/>
                <a:gdLst>
                  <a:gd name="T0" fmla="*/ 587 w 613"/>
                  <a:gd name="T1" fmla="*/ 0 h 19"/>
                  <a:gd name="T2" fmla="*/ 613 w 613"/>
                  <a:gd name="T3" fmla="*/ 0 h 19"/>
                  <a:gd name="T4" fmla="*/ 613 w 613"/>
                  <a:gd name="T5" fmla="*/ 19 h 19"/>
                  <a:gd name="T6" fmla="*/ 587 w 613"/>
                  <a:gd name="T7" fmla="*/ 19 h 19"/>
                  <a:gd name="T8" fmla="*/ 587 w 613"/>
                  <a:gd name="T9" fmla="*/ 0 h 19"/>
                  <a:gd name="T10" fmla="*/ 533 w 613"/>
                  <a:gd name="T11" fmla="*/ 0 h 19"/>
                  <a:gd name="T12" fmla="*/ 559 w 613"/>
                  <a:gd name="T13" fmla="*/ 0 h 19"/>
                  <a:gd name="T14" fmla="*/ 559 w 613"/>
                  <a:gd name="T15" fmla="*/ 19 h 19"/>
                  <a:gd name="T16" fmla="*/ 533 w 613"/>
                  <a:gd name="T17" fmla="*/ 19 h 19"/>
                  <a:gd name="T18" fmla="*/ 533 w 613"/>
                  <a:gd name="T19" fmla="*/ 0 h 19"/>
                  <a:gd name="T20" fmla="*/ 480 w 613"/>
                  <a:gd name="T21" fmla="*/ 0 h 19"/>
                  <a:gd name="T22" fmla="*/ 506 w 613"/>
                  <a:gd name="T23" fmla="*/ 0 h 19"/>
                  <a:gd name="T24" fmla="*/ 506 w 613"/>
                  <a:gd name="T25" fmla="*/ 19 h 19"/>
                  <a:gd name="T26" fmla="*/ 480 w 613"/>
                  <a:gd name="T27" fmla="*/ 19 h 19"/>
                  <a:gd name="T28" fmla="*/ 480 w 613"/>
                  <a:gd name="T29" fmla="*/ 0 h 19"/>
                  <a:gd name="T30" fmla="*/ 426 w 613"/>
                  <a:gd name="T31" fmla="*/ 0 h 19"/>
                  <a:gd name="T32" fmla="*/ 452 w 613"/>
                  <a:gd name="T33" fmla="*/ 0 h 19"/>
                  <a:gd name="T34" fmla="*/ 452 w 613"/>
                  <a:gd name="T35" fmla="*/ 19 h 19"/>
                  <a:gd name="T36" fmla="*/ 426 w 613"/>
                  <a:gd name="T37" fmla="*/ 19 h 19"/>
                  <a:gd name="T38" fmla="*/ 426 w 613"/>
                  <a:gd name="T39" fmla="*/ 0 h 19"/>
                  <a:gd name="T40" fmla="*/ 374 w 613"/>
                  <a:gd name="T41" fmla="*/ 0 h 19"/>
                  <a:gd name="T42" fmla="*/ 400 w 613"/>
                  <a:gd name="T43" fmla="*/ 0 h 19"/>
                  <a:gd name="T44" fmla="*/ 400 w 613"/>
                  <a:gd name="T45" fmla="*/ 19 h 19"/>
                  <a:gd name="T46" fmla="*/ 374 w 613"/>
                  <a:gd name="T47" fmla="*/ 19 h 19"/>
                  <a:gd name="T48" fmla="*/ 374 w 613"/>
                  <a:gd name="T49" fmla="*/ 0 h 19"/>
                  <a:gd name="T50" fmla="*/ 320 w 613"/>
                  <a:gd name="T51" fmla="*/ 0 h 19"/>
                  <a:gd name="T52" fmla="*/ 346 w 613"/>
                  <a:gd name="T53" fmla="*/ 0 h 19"/>
                  <a:gd name="T54" fmla="*/ 346 w 613"/>
                  <a:gd name="T55" fmla="*/ 19 h 19"/>
                  <a:gd name="T56" fmla="*/ 320 w 613"/>
                  <a:gd name="T57" fmla="*/ 19 h 19"/>
                  <a:gd name="T58" fmla="*/ 320 w 613"/>
                  <a:gd name="T59" fmla="*/ 0 h 19"/>
                  <a:gd name="T60" fmla="*/ 267 w 613"/>
                  <a:gd name="T61" fmla="*/ 0 h 19"/>
                  <a:gd name="T62" fmla="*/ 293 w 613"/>
                  <a:gd name="T63" fmla="*/ 0 h 19"/>
                  <a:gd name="T64" fmla="*/ 293 w 613"/>
                  <a:gd name="T65" fmla="*/ 19 h 19"/>
                  <a:gd name="T66" fmla="*/ 267 w 613"/>
                  <a:gd name="T67" fmla="*/ 19 h 19"/>
                  <a:gd name="T68" fmla="*/ 267 w 613"/>
                  <a:gd name="T69" fmla="*/ 0 h 19"/>
                  <a:gd name="T70" fmla="*/ 213 w 613"/>
                  <a:gd name="T71" fmla="*/ 0 h 19"/>
                  <a:gd name="T72" fmla="*/ 241 w 613"/>
                  <a:gd name="T73" fmla="*/ 0 h 19"/>
                  <a:gd name="T74" fmla="*/ 241 w 613"/>
                  <a:gd name="T75" fmla="*/ 19 h 19"/>
                  <a:gd name="T76" fmla="*/ 213 w 613"/>
                  <a:gd name="T77" fmla="*/ 19 h 19"/>
                  <a:gd name="T78" fmla="*/ 213 w 613"/>
                  <a:gd name="T79" fmla="*/ 0 h 19"/>
                  <a:gd name="T80" fmla="*/ 161 w 613"/>
                  <a:gd name="T81" fmla="*/ 0 h 19"/>
                  <a:gd name="T82" fmla="*/ 187 w 613"/>
                  <a:gd name="T83" fmla="*/ 0 h 19"/>
                  <a:gd name="T84" fmla="*/ 187 w 613"/>
                  <a:gd name="T85" fmla="*/ 19 h 19"/>
                  <a:gd name="T86" fmla="*/ 161 w 613"/>
                  <a:gd name="T87" fmla="*/ 19 h 19"/>
                  <a:gd name="T88" fmla="*/ 161 w 613"/>
                  <a:gd name="T89" fmla="*/ 0 h 19"/>
                  <a:gd name="T90" fmla="*/ 107 w 613"/>
                  <a:gd name="T91" fmla="*/ 0 h 19"/>
                  <a:gd name="T92" fmla="*/ 135 w 613"/>
                  <a:gd name="T93" fmla="*/ 0 h 19"/>
                  <a:gd name="T94" fmla="*/ 135 w 613"/>
                  <a:gd name="T95" fmla="*/ 19 h 19"/>
                  <a:gd name="T96" fmla="*/ 107 w 613"/>
                  <a:gd name="T97" fmla="*/ 19 h 19"/>
                  <a:gd name="T98" fmla="*/ 107 w 613"/>
                  <a:gd name="T99" fmla="*/ 0 h 19"/>
                  <a:gd name="T100" fmla="*/ 54 w 613"/>
                  <a:gd name="T101" fmla="*/ 0 h 19"/>
                  <a:gd name="T102" fmla="*/ 80 w 613"/>
                  <a:gd name="T103" fmla="*/ 0 h 19"/>
                  <a:gd name="T104" fmla="*/ 80 w 613"/>
                  <a:gd name="T105" fmla="*/ 19 h 19"/>
                  <a:gd name="T106" fmla="*/ 54 w 613"/>
                  <a:gd name="T107" fmla="*/ 19 h 19"/>
                  <a:gd name="T108" fmla="*/ 54 w 613"/>
                  <a:gd name="T109" fmla="*/ 0 h 19"/>
                  <a:gd name="T110" fmla="*/ 0 w 613"/>
                  <a:gd name="T111" fmla="*/ 0 h 19"/>
                  <a:gd name="T112" fmla="*/ 28 w 613"/>
                  <a:gd name="T113" fmla="*/ 0 h 19"/>
                  <a:gd name="T114" fmla="*/ 28 w 613"/>
                  <a:gd name="T115" fmla="*/ 19 h 19"/>
                  <a:gd name="T116" fmla="*/ 0 w 613"/>
                  <a:gd name="T117" fmla="*/ 19 h 19"/>
                  <a:gd name="T118" fmla="*/ 0 w 613"/>
                  <a:gd name="T1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3" h="19">
                    <a:moveTo>
                      <a:pt x="587" y="0"/>
                    </a:moveTo>
                    <a:lnTo>
                      <a:pt x="613" y="0"/>
                    </a:lnTo>
                    <a:lnTo>
                      <a:pt x="613" y="19"/>
                    </a:lnTo>
                    <a:lnTo>
                      <a:pt x="587" y="19"/>
                    </a:lnTo>
                    <a:lnTo>
                      <a:pt x="587" y="0"/>
                    </a:lnTo>
                    <a:close/>
                    <a:moveTo>
                      <a:pt x="533" y="0"/>
                    </a:moveTo>
                    <a:lnTo>
                      <a:pt x="559" y="0"/>
                    </a:lnTo>
                    <a:lnTo>
                      <a:pt x="559" y="19"/>
                    </a:lnTo>
                    <a:lnTo>
                      <a:pt x="533" y="19"/>
                    </a:lnTo>
                    <a:lnTo>
                      <a:pt x="533" y="0"/>
                    </a:lnTo>
                    <a:close/>
                    <a:moveTo>
                      <a:pt x="480" y="0"/>
                    </a:moveTo>
                    <a:lnTo>
                      <a:pt x="506" y="0"/>
                    </a:lnTo>
                    <a:lnTo>
                      <a:pt x="506" y="19"/>
                    </a:lnTo>
                    <a:lnTo>
                      <a:pt x="480" y="19"/>
                    </a:lnTo>
                    <a:lnTo>
                      <a:pt x="480" y="0"/>
                    </a:lnTo>
                    <a:close/>
                    <a:moveTo>
                      <a:pt x="426" y="0"/>
                    </a:moveTo>
                    <a:lnTo>
                      <a:pt x="452" y="0"/>
                    </a:lnTo>
                    <a:lnTo>
                      <a:pt x="452" y="19"/>
                    </a:lnTo>
                    <a:lnTo>
                      <a:pt x="426" y="19"/>
                    </a:lnTo>
                    <a:lnTo>
                      <a:pt x="426" y="0"/>
                    </a:lnTo>
                    <a:close/>
                    <a:moveTo>
                      <a:pt x="374" y="0"/>
                    </a:moveTo>
                    <a:lnTo>
                      <a:pt x="400" y="0"/>
                    </a:lnTo>
                    <a:lnTo>
                      <a:pt x="400" y="19"/>
                    </a:lnTo>
                    <a:lnTo>
                      <a:pt x="374" y="19"/>
                    </a:lnTo>
                    <a:lnTo>
                      <a:pt x="374" y="0"/>
                    </a:lnTo>
                    <a:close/>
                    <a:moveTo>
                      <a:pt x="320" y="0"/>
                    </a:moveTo>
                    <a:lnTo>
                      <a:pt x="346" y="0"/>
                    </a:lnTo>
                    <a:lnTo>
                      <a:pt x="346" y="19"/>
                    </a:lnTo>
                    <a:lnTo>
                      <a:pt x="320" y="19"/>
                    </a:lnTo>
                    <a:lnTo>
                      <a:pt x="320" y="0"/>
                    </a:lnTo>
                    <a:close/>
                    <a:moveTo>
                      <a:pt x="267" y="0"/>
                    </a:moveTo>
                    <a:lnTo>
                      <a:pt x="293" y="0"/>
                    </a:lnTo>
                    <a:lnTo>
                      <a:pt x="293" y="19"/>
                    </a:lnTo>
                    <a:lnTo>
                      <a:pt x="267" y="19"/>
                    </a:lnTo>
                    <a:lnTo>
                      <a:pt x="267" y="0"/>
                    </a:lnTo>
                    <a:close/>
                    <a:moveTo>
                      <a:pt x="213" y="0"/>
                    </a:moveTo>
                    <a:lnTo>
                      <a:pt x="241" y="0"/>
                    </a:lnTo>
                    <a:lnTo>
                      <a:pt x="241" y="19"/>
                    </a:lnTo>
                    <a:lnTo>
                      <a:pt x="213" y="19"/>
                    </a:lnTo>
                    <a:lnTo>
                      <a:pt x="213" y="0"/>
                    </a:lnTo>
                    <a:close/>
                    <a:moveTo>
                      <a:pt x="161" y="0"/>
                    </a:moveTo>
                    <a:lnTo>
                      <a:pt x="187" y="0"/>
                    </a:lnTo>
                    <a:lnTo>
                      <a:pt x="187" y="19"/>
                    </a:lnTo>
                    <a:lnTo>
                      <a:pt x="161" y="19"/>
                    </a:lnTo>
                    <a:lnTo>
                      <a:pt x="161" y="0"/>
                    </a:lnTo>
                    <a:close/>
                    <a:moveTo>
                      <a:pt x="107" y="0"/>
                    </a:moveTo>
                    <a:lnTo>
                      <a:pt x="135" y="0"/>
                    </a:lnTo>
                    <a:lnTo>
                      <a:pt x="135" y="19"/>
                    </a:lnTo>
                    <a:lnTo>
                      <a:pt x="107" y="19"/>
                    </a:lnTo>
                    <a:lnTo>
                      <a:pt x="107" y="0"/>
                    </a:lnTo>
                    <a:close/>
                    <a:moveTo>
                      <a:pt x="54" y="0"/>
                    </a:moveTo>
                    <a:lnTo>
                      <a:pt x="80" y="0"/>
                    </a:lnTo>
                    <a:lnTo>
                      <a:pt x="80" y="19"/>
                    </a:lnTo>
                    <a:lnTo>
                      <a:pt x="54" y="19"/>
                    </a:lnTo>
                    <a:lnTo>
                      <a:pt x="54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51"/>
              <p:cNvSpPr/>
              <p:nvPr/>
            </p:nvSpPr>
            <p:spPr bwMode="auto">
              <a:xfrm>
                <a:off x="3106912" y="5061731"/>
                <a:ext cx="73975" cy="58491"/>
              </a:xfrm>
              <a:custGeom>
                <a:avLst/>
                <a:gdLst>
                  <a:gd name="T0" fmla="*/ 2 w 33"/>
                  <a:gd name="T1" fmla="*/ 0 h 26"/>
                  <a:gd name="T2" fmla="*/ 33 w 33"/>
                  <a:gd name="T3" fmla="*/ 0 h 26"/>
                  <a:gd name="T4" fmla="*/ 18 w 33"/>
                  <a:gd name="T5" fmla="*/ 26 h 26"/>
                  <a:gd name="T6" fmla="*/ 5 w 33"/>
                  <a:gd name="T7" fmla="*/ 19 h 26"/>
                  <a:gd name="T8" fmla="*/ 2 w 33"/>
                  <a:gd name="T9" fmla="*/ 19 h 26"/>
                  <a:gd name="T10" fmla="*/ 2 w 33"/>
                  <a:gd name="T11" fmla="*/ 17 h 26"/>
                  <a:gd name="T12" fmla="*/ 0 w 33"/>
                  <a:gd name="T13" fmla="*/ 16 h 26"/>
                  <a:gd name="T14" fmla="*/ 2 w 33"/>
                  <a:gd name="T15" fmla="*/ 14 h 26"/>
                  <a:gd name="T16" fmla="*/ 2 w 33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6">
                    <a:moveTo>
                      <a:pt x="2" y="0"/>
                    </a:moveTo>
                    <a:lnTo>
                      <a:pt x="33" y="0"/>
                    </a:lnTo>
                    <a:lnTo>
                      <a:pt x="18" y="26"/>
                    </a:lnTo>
                    <a:lnTo>
                      <a:pt x="5" y="19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52"/>
              <p:cNvSpPr>
                <a:spLocks noEditPoints="1"/>
              </p:cNvSpPr>
              <p:nvPr/>
            </p:nvSpPr>
            <p:spPr bwMode="auto">
              <a:xfrm>
                <a:off x="2394070" y="5151717"/>
                <a:ext cx="721808" cy="1169822"/>
              </a:xfrm>
              <a:custGeom>
                <a:avLst/>
                <a:gdLst>
                  <a:gd name="T0" fmla="*/ 16 w 322"/>
                  <a:gd name="T1" fmla="*/ 487 h 520"/>
                  <a:gd name="T2" fmla="*/ 32 w 322"/>
                  <a:gd name="T3" fmla="*/ 496 h 520"/>
                  <a:gd name="T4" fmla="*/ 18 w 322"/>
                  <a:gd name="T5" fmla="*/ 520 h 520"/>
                  <a:gd name="T6" fmla="*/ 0 w 322"/>
                  <a:gd name="T7" fmla="*/ 511 h 520"/>
                  <a:gd name="T8" fmla="*/ 16 w 322"/>
                  <a:gd name="T9" fmla="*/ 487 h 520"/>
                  <a:gd name="T10" fmla="*/ 44 w 322"/>
                  <a:gd name="T11" fmla="*/ 438 h 520"/>
                  <a:gd name="T12" fmla="*/ 61 w 322"/>
                  <a:gd name="T13" fmla="*/ 447 h 520"/>
                  <a:gd name="T14" fmla="*/ 47 w 322"/>
                  <a:gd name="T15" fmla="*/ 471 h 520"/>
                  <a:gd name="T16" fmla="*/ 30 w 322"/>
                  <a:gd name="T17" fmla="*/ 463 h 520"/>
                  <a:gd name="T18" fmla="*/ 44 w 322"/>
                  <a:gd name="T19" fmla="*/ 438 h 520"/>
                  <a:gd name="T20" fmla="*/ 74 w 322"/>
                  <a:gd name="T21" fmla="*/ 389 h 520"/>
                  <a:gd name="T22" fmla="*/ 89 w 322"/>
                  <a:gd name="T23" fmla="*/ 400 h 520"/>
                  <a:gd name="T24" fmla="*/ 75 w 322"/>
                  <a:gd name="T25" fmla="*/ 424 h 520"/>
                  <a:gd name="T26" fmla="*/ 60 w 322"/>
                  <a:gd name="T27" fmla="*/ 414 h 520"/>
                  <a:gd name="T28" fmla="*/ 74 w 322"/>
                  <a:gd name="T29" fmla="*/ 389 h 520"/>
                  <a:gd name="T30" fmla="*/ 102 w 322"/>
                  <a:gd name="T31" fmla="*/ 340 h 520"/>
                  <a:gd name="T32" fmla="*/ 119 w 322"/>
                  <a:gd name="T33" fmla="*/ 351 h 520"/>
                  <a:gd name="T34" fmla="*/ 105 w 322"/>
                  <a:gd name="T35" fmla="*/ 375 h 520"/>
                  <a:gd name="T36" fmla="*/ 88 w 322"/>
                  <a:gd name="T37" fmla="*/ 365 h 520"/>
                  <a:gd name="T38" fmla="*/ 102 w 322"/>
                  <a:gd name="T39" fmla="*/ 340 h 520"/>
                  <a:gd name="T40" fmla="*/ 131 w 322"/>
                  <a:gd name="T41" fmla="*/ 292 h 520"/>
                  <a:gd name="T42" fmla="*/ 147 w 322"/>
                  <a:gd name="T43" fmla="*/ 302 h 520"/>
                  <a:gd name="T44" fmla="*/ 133 w 322"/>
                  <a:gd name="T45" fmla="*/ 326 h 520"/>
                  <a:gd name="T46" fmla="*/ 117 w 322"/>
                  <a:gd name="T47" fmla="*/ 316 h 520"/>
                  <a:gd name="T48" fmla="*/ 131 w 322"/>
                  <a:gd name="T49" fmla="*/ 292 h 520"/>
                  <a:gd name="T50" fmla="*/ 159 w 322"/>
                  <a:gd name="T51" fmla="*/ 243 h 520"/>
                  <a:gd name="T52" fmla="*/ 177 w 322"/>
                  <a:gd name="T53" fmla="*/ 253 h 520"/>
                  <a:gd name="T54" fmla="*/ 163 w 322"/>
                  <a:gd name="T55" fmla="*/ 278 h 520"/>
                  <a:gd name="T56" fmla="*/ 145 w 322"/>
                  <a:gd name="T57" fmla="*/ 267 h 520"/>
                  <a:gd name="T58" fmla="*/ 159 w 322"/>
                  <a:gd name="T59" fmla="*/ 243 h 520"/>
                  <a:gd name="T60" fmla="*/ 189 w 322"/>
                  <a:gd name="T61" fmla="*/ 196 h 520"/>
                  <a:gd name="T62" fmla="*/ 206 w 322"/>
                  <a:gd name="T63" fmla="*/ 204 h 520"/>
                  <a:gd name="T64" fmla="*/ 191 w 322"/>
                  <a:gd name="T65" fmla="*/ 229 h 520"/>
                  <a:gd name="T66" fmla="*/ 175 w 322"/>
                  <a:gd name="T67" fmla="*/ 218 h 520"/>
                  <a:gd name="T68" fmla="*/ 189 w 322"/>
                  <a:gd name="T69" fmla="*/ 196 h 520"/>
                  <a:gd name="T70" fmla="*/ 217 w 322"/>
                  <a:gd name="T71" fmla="*/ 147 h 520"/>
                  <a:gd name="T72" fmla="*/ 234 w 322"/>
                  <a:gd name="T73" fmla="*/ 155 h 520"/>
                  <a:gd name="T74" fmla="*/ 220 w 322"/>
                  <a:gd name="T75" fmla="*/ 180 h 520"/>
                  <a:gd name="T76" fmla="*/ 203 w 322"/>
                  <a:gd name="T77" fmla="*/ 171 h 520"/>
                  <a:gd name="T78" fmla="*/ 217 w 322"/>
                  <a:gd name="T79" fmla="*/ 147 h 520"/>
                  <a:gd name="T80" fmla="*/ 246 w 322"/>
                  <a:gd name="T81" fmla="*/ 98 h 520"/>
                  <a:gd name="T82" fmla="*/ 264 w 322"/>
                  <a:gd name="T83" fmla="*/ 108 h 520"/>
                  <a:gd name="T84" fmla="*/ 248 w 322"/>
                  <a:gd name="T85" fmla="*/ 131 h 520"/>
                  <a:gd name="T86" fmla="*/ 233 w 322"/>
                  <a:gd name="T87" fmla="*/ 122 h 520"/>
                  <a:gd name="T88" fmla="*/ 246 w 322"/>
                  <a:gd name="T89" fmla="*/ 98 h 520"/>
                  <a:gd name="T90" fmla="*/ 276 w 322"/>
                  <a:gd name="T91" fmla="*/ 49 h 520"/>
                  <a:gd name="T92" fmla="*/ 292 w 322"/>
                  <a:gd name="T93" fmla="*/ 59 h 520"/>
                  <a:gd name="T94" fmla="*/ 278 w 322"/>
                  <a:gd name="T95" fmla="*/ 84 h 520"/>
                  <a:gd name="T96" fmla="*/ 260 w 322"/>
                  <a:gd name="T97" fmla="*/ 73 h 520"/>
                  <a:gd name="T98" fmla="*/ 276 w 322"/>
                  <a:gd name="T99" fmla="*/ 49 h 520"/>
                  <a:gd name="T100" fmla="*/ 304 w 322"/>
                  <a:gd name="T101" fmla="*/ 0 h 520"/>
                  <a:gd name="T102" fmla="*/ 322 w 322"/>
                  <a:gd name="T103" fmla="*/ 11 h 520"/>
                  <a:gd name="T104" fmla="*/ 306 w 322"/>
                  <a:gd name="T105" fmla="*/ 35 h 520"/>
                  <a:gd name="T106" fmla="*/ 290 w 322"/>
                  <a:gd name="T107" fmla="*/ 25 h 520"/>
                  <a:gd name="T108" fmla="*/ 304 w 322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2" h="520">
                    <a:moveTo>
                      <a:pt x="16" y="487"/>
                    </a:moveTo>
                    <a:lnTo>
                      <a:pt x="32" y="496"/>
                    </a:lnTo>
                    <a:lnTo>
                      <a:pt x="18" y="520"/>
                    </a:lnTo>
                    <a:lnTo>
                      <a:pt x="0" y="511"/>
                    </a:lnTo>
                    <a:lnTo>
                      <a:pt x="16" y="487"/>
                    </a:lnTo>
                    <a:close/>
                    <a:moveTo>
                      <a:pt x="44" y="438"/>
                    </a:moveTo>
                    <a:lnTo>
                      <a:pt x="61" y="447"/>
                    </a:lnTo>
                    <a:lnTo>
                      <a:pt x="47" y="471"/>
                    </a:lnTo>
                    <a:lnTo>
                      <a:pt x="30" y="463"/>
                    </a:lnTo>
                    <a:lnTo>
                      <a:pt x="44" y="438"/>
                    </a:lnTo>
                    <a:close/>
                    <a:moveTo>
                      <a:pt x="74" y="389"/>
                    </a:moveTo>
                    <a:lnTo>
                      <a:pt x="89" y="400"/>
                    </a:lnTo>
                    <a:lnTo>
                      <a:pt x="75" y="424"/>
                    </a:lnTo>
                    <a:lnTo>
                      <a:pt x="60" y="414"/>
                    </a:lnTo>
                    <a:lnTo>
                      <a:pt x="74" y="389"/>
                    </a:lnTo>
                    <a:close/>
                    <a:moveTo>
                      <a:pt x="102" y="340"/>
                    </a:moveTo>
                    <a:lnTo>
                      <a:pt x="119" y="351"/>
                    </a:lnTo>
                    <a:lnTo>
                      <a:pt x="105" y="375"/>
                    </a:lnTo>
                    <a:lnTo>
                      <a:pt x="88" y="365"/>
                    </a:lnTo>
                    <a:lnTo>
                      <a:pt x="102" y="340"/>
                    </a:lnTo>
                    <a:close/>
                    <a:moveTo>
                      <a:pt x="131" y="292"/>
                    </a:moveTo>
                    <a:lnTo>
                      <a:pt x="147" y="302"/>
                    </a:lnTo>
                    <a:lnTo>
                      <a:pt x="133" y="326"/>
                    </a:lnTo>
                    <a:lnTo>
                      <a:pt x="117" y="316"/>
                    </a:lnTo>
                    <a:lnTo>
                      <a:pt x="131" y="292"/>
                    </a:lnTo>
                    <a:close/>
                    <a:moveTo>
                      <a:pt x="159" y="243"/>
                    </a:moveTo>
                    <a:lnTo>
                      <a:pt x="177" y="253"/>
                    </a:lnTo>
                    <a:lnTo>
                      <a:pt x="163" y="278"/>
                    </a:lnTo>
                    <a:lnTo>
                      <a:pt x="145" y="267"/>
                    </a:lnTo>
                    <a:lnTo>
                      <a:pt x="159" y="243"/>
                    </a:lnTo>
                    <a:close/>
                    <a:moveTo>
                      <a:pt x="189" y="196"/>
                    </a:moveTo>
                    <a:lnTo>
                      <a:pt x="206" y="204"/>
                    </a:lnTo>
                    <a:lnTo>
                      <a:pt x="191" y="229"/>
                    </a:lnTo>
                    <a:lnTo>
                      <a:pt x="175" y="218"/>
                    </a:lnTo>
                    <a:lnTo>
                      <a:pt x="189" y="196"/>
                    </a:lnTo>
                    <a:close/>
                    <a:moveTo>
                      <a:pt x="217" y="147"/>
                    </a:moveTo>
                    <a:lnTo>
                      <a:pt x="234" y="155"/>
                    </a:lnTo>
                    <a:lnTo>
                      <a:pt x="220" y="180"/>
                    </a:lnTo>
                    <a:lnTo>
                      <a:pt x="203" y="171"/>
                    </a:lnTo>
                    <a:lnTo>
                      <a:pt x="217" y="147"/>
                    </a:lnTo>
                    <a:close/>
                    <a:moveTo>
                      <a:pt x="246" y="98"/>
                    </a:moveTo>
                    <a:lnTo>
                      <a:pt x="264" y="108"/>
                    </a:lnTo>
                    <a:lnTo>
                      <a:pt x="248" y="131"/>
                    </a:lnTo>
                    <a:lnTo>
                      <a:pt x="233" y="122"/>
                    </a:lnTo>
                    <a:lnTo>
                      <a:pt x="246" y="98"/>
                    </a:lnTo>
                    <a:close/>
                    <a:moveTo>
                      <a:pt x="276" y="49"/>
                    </a:moveTo>
                    <a:lnTo>
                      <a:pt x="292" y="59"/>
                    </a:lnTo>
                    <a:lnTo>
                      <a:pt x="278" y="84"/>
                    </a:lnTo>
                    <a:lnTo>
                      <a:pt x="260" y="73"/>
                    </a:lnTo>
                    <a:lnTo>
                      <a:pt x="276" y="49"/>
                    </a:lnTo>
                    <a:close/>
                    <a:moveTo>
                      <a:pt x="304" y="0"/>
                    </a:moveTo>
                    <a:lnTo>
                      <a:pt x="322" y="11"/>
                    </a:lnTo>
                    <a:lnTo>
                      <a:pt x="306" y="35"/>
                    </a:lnTo>
                    <a:lnTo>
                      <a:pt x="290" y="25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53"/>
              <p:cNvSpPr/>
              <p:nvPr/>
            </p:nvSpPr>
            <p:spPr bwMode="auto">
              <a:xfrm>
                <a:off x="2331304" y="6353034"/>
                <a:ext cx="71732" cy="83238"/>
              </a:xfrm>
              <a:custGeom>
                <a:avLst/>
                <a:gdLst>
                  <a:gd name="T0" fmla="*/ 14 w 32"/>
                  <a:gd name="T1" fmla="*/ 0 h 37"/>
                  <a:gd name="T2" fmla="*/ 16 w 32"/>
                  <a:gd name="T3" fmla="*/ 2 h 37"/>
                  <a:gd name="T4" fmla="*/ 18 w 32"/>
                  <a:gd name="T5" fmla="*/ 0 h 37"/>
                  <a:gd name="T6" fmla="*/ 18 w 32"/>
                  <a:gd name="T7" fmla="*/ 4 h 37"/>
                  <a:gd name="T8" fmla="*/ 32 w 32"/>
                  <a:gd name="T9" fmla="*/ 11 h 37"/>
                  <a:gd name="T10" fmla="*/ 16 w 32"/>
                  <a:gd name="T11" fmla="*/ 37 h 37"/>
                  <a:gd name="T12" fmla="*/ 0 w 32"/>
                  <a:gd name="T13" fmla="*/ 11 h 37"/>
                  <a:gd name="T14" fmla="*/ 13 w 32"/>
                  <a:gd name="T15" fmla="*/ 4 h 37"/>
                  <a:gd name="T16" fmla="*/ 14 w 32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7">
                    <a:moveTo>
                      <a:pt x="14" y="0"/>
                    </a:moveTo>
                    <a:lnTo>
                      <a:pt x="16" y="2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32" y="11"/>
                    </a:lnTo>
                    <a:lnTo>
                      <a:pt x="16" y="37"/>
                    </a:lnTo>
                    <a:lnTo>
                      <a:pt x="0" y="11"/>
                    </a:lnTo>
                    <a:lnTo>
                      <a:pt x="13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54"/>
              <p:cNvSpPr>
                <a:spLocks noEditPoints="1"/>
              </p:cNvSpPr>
              <p:nvPr/>
            </p:nvSpPr>
            <p:spPr bwMode="auto">
              <a:xfrm>
                <a:off x="1620705" y="5151717"/>
                <a:ext cx="715084" cy="1169822"/>
              </a:xfrm>
              <a:custGeom>
                <a:avLst/>
                <a:gdLst>
                  <a:gd name="T0" fmla="*/ 305 w 319"/>
                  <a:gd name="T1" fmla="*/ 487 h 520"/>
                  <a:gd name="T2" fmla="*/ 319 w 319"/>
                  <a:gd name="T3" fmla="*/ 511 h 520"/>
                  <a:gd name="T4" fmla="*/ 303 w 319"/>
                  <a:gd name="T5" fmla="*/ 520 h 520"/>
                  <a:gd name="T6" fmla="*/ 289 w 319"/>
                  <a:gd name="T7" fmla="*/ 496 h 520"/>
                  <a:gd name="T8" fmla="*/ 305 w 319"/>
                  <a:gd name="T9" fmla="*/ 487 h 520"/>
                  <a:gd name="T10" fmla="*/ 277 w 319"/>
                  <a:gd name="T11" fmla="*/ 438 h 520"/>
                  <a:gd name="T12" fmla="*/ 291 w 319"/>
                  <a:gd name="T13" fmla="*/ 463 h 520"/>
                  <a:gd name="T14" fmla="*/ 274 w 319"/>
                  <a:gd name="T15" fmla="*/ 471 h 520"/>
                  <a:gd name="T16" fmla="*/ 260 w 319"/>
                  <a:gd name="T17" fmla="*/ 447 h 520"/>
                  <a:gd name="T18" fmla="*/ 277 w 319"/>
                  <a:gd name="T19" fmla="*/ 438 h 520"/>
                  <a:gd name="T20" fmla="*/ 248 w 319"/>
                  <a:gd name="T21" fmla="*/ 389 h 520"/>
                  <a:gd name="T22" fmla="*/ 261 w 319"/>
                  <a:gd name="T23" fmla="*/ 414 h 520"/>
                  <a:gd name="T24" fmla="*/ 246 w 319"/>
                  <a:gd name="T25" fmla="*/ 424 h 520"/>
                  <a:gd name="T26" fmla="*/ 230 w 319"/>
                  <a:gd name="T27" fmla="*/ 400 h 520"/>
                  <a:gd name="T28" fmla="*/ 248 w 319"/>
                  <a:gd name="T29" fmla="*/ 389 h 520"/>
                  <a:gd name="T30" fmla="*/ 220 w 319"/>
                  <a:gd name="T31" fmla="*/ 340 h 520"/>
                  <a:gd name="T32" fmla="*/ 234 w 319"/>
                  <a:gd name="T33" fmla="*/ 365 h 520"/>
                  <a:gd name="T34" fmla="*/ 216 w 319"/>
                  <a:gd name="T35" fmla="*/ 375 h 520"/>
                  <a:gd name="T36" fmla="*/ 202 w 319"/>
                  <a:gd name="T37" fmla="*/ 351 h 520"/>
                  <a:gd name="T38" fmla="*/ 220 w 319"/>
                  <a:gd name="T39" fmla="*/ 340 h 520"/>
                  <a:gd name="T40" fmla="*/ 190 w 319"/>
                  <a:gd name="T41" fmla="*/ 292 h 520"/>
                  <a:gd name="T42" fmla="*/ 204 w 319"/>
                  <a:gd name="T43" fmla="*/ 316 h 520"/>
                  <a:gd name="T44" fmla="*/ 188 w 319"/>
                  <a:gd name="T45" fmla="*/ 326 h 520"/>
                  <a:gd name="T46" fmla="*/ 172 w 319"/>
                  <a:gd name="T47" fmla="*/ 302 h 520"/>
                  <a:gd name="T48" fmla="*/ 190 w 319"/>
                  <a:gd name="T49" fmla="*/ 292 h 520"/>
                  <a:gd name="T50" fmla="*/ 160 w 319"/>
                  <a:gd name="T51" fmla="*/ 243 h 520"/>
                  <a:gd name="T52" fmla="*/ 176 w 319"/>
                  <a:gd name="T53" fmla="*/ 267 h 520"/>
                  <a:gd name="T54" fmla="*/ 158 w 319"/>
                  <a:gd name="T55" fmla="*/ 278 h 520"/>
                  <a:gd name="T56" fmla="*/ 144 w 319"/>
                  <a:gd name="T57" fmla="*/ 253 h 520"/>
                  <a:gd name="T58" fmla="*/ 160 w 319"/>
                  <a:gd name="T59" fmla="*/ 243 h 520"/>
                  <a:gd name="T60" fmla="*/ 132 w 319"/>
                  <a:gd name="T61" fmla="*/ 196 h 520"/>
                  <a:gd name="T62" fmla="*/ 146 w 319"/>
                  <a:gd name="T63" fmla="*/ 218 h 520"/>
                  <a:gd name="T64" fmla="*/ 131 w 319"/>
                  <a:gd name="T65" fmla="*/ 229 h 520"/>
                  <a:gd name="T66" fmla="*/ 115 w 319"/>
                  <a:gd name="T67" fmla="*/ 204 h 520"/>
                  <a:gd name="T68" fmla="*/ 132 w 319"/>
                  <a:gd name="T69" fmla="*/ 196 h 520"/>
                  <a:gd name="T70" fmla="*/ 103 w 319"/>
                  <a:gd name="T71" fmla="*/ 147 h 520"/>
                  <a:gd name="T72" fmla="*/ 118 w 319"/>
                  <a:gd name="T73" fmla="*/ 171 h 520"/>
                  <a:gd name="T74" fmla="*/ 101 w 319"/>
                  <a:gd name="T75" fmla="*/ 180 h 520"/>
                  <a:gd name="T76" fmla="*/ 87 w 319"/>
                  <a:gd name="T77" fmla="*/ 155 h 520"/>
                  <a:gd name="T78" fmla="*/ 103 w 319"/>
                  <a:gd name="T79" fmla="*/ 147 h 520"/>
                  <a:gd name="T80" fmla="*/ 75 w 319"/>
                  <a:gd name="T81" fmla="*/ 98 h 520"/>
                  <a:gd name="T82" fmla="*/ 89 w 319"/>
                  <a:gd name="T83" fmla="*/ 122 h 520"/>
                  <a:gd name="T84" fmla="*/ 71 w 319"/>
                  <a:gd name="T85" fmla="*/ 131 h 520"/>
                  <a:gd name="T86" fmla="*/ 57 w 319"/>
                  <a:gd name="T87" fmla="*/ 108 h 520"/>
                  <a:gd name="T88" fmla="*/ 75 w 319"/>
                  <a:gd name="T89" fmla="*/ 98 h 520"/>
                  <a:gd name="T90" fmla="*/ 45 w 319"/>
                  <a:gd name="T91" fmla="*/ 49 h 520"/>
                  <a:gd name="T92" fmla="*/ 61 w 319"/>
                  <a:gd name="T93" fmla="*/ 73 h 520"/>
                  <a:gd name="T94" fmla="*/ 43 w 319"/>
                  <a:gd name="T95" fmla="*/ 84 h 520"/>
                  <a:gd name="T96" fmla="*/ 29 w 319"/>
                  <a:gd name="T97" fmla="*/ 59 h 520"/>
                  <a:gd name="T98" fmla="*/ 45 w 319"/>
                  <a:gd name="T99" fmla="*/ 49 h 520"/>
                  <a:gd name="T100" fmla="*/ 17 w 319"/>
                  <a:gd name="T101" fmla="*/ 0 h 520"/>
                  <a:gd name="T102" fmla="*/ 31 w 319"/>
                  <a:gd name="T103" fmla="*/ 25 h 520"/>
                  <a:gd name="T104" fmla="*/ 14 w 319"/>
                  <a:gd name="T105" fmla="*/ 35 h 520"/>
                  <a:gd name="T106" fmla="*/ 0 w 319"/>
                  <a:gd name="T107" fmla="*/ 11 h 520"/>
                  <a:gd name="T108" fmla="*/ 17 w 319"/>
                  <a:gd name="T10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" h="520">
                    <a:moveTo>
                      <a:pt x="305" y="487"/>
                    </a:moveTo>
                    <a:lnTo>
                      <a:pt x="319" y="511"/>
                    </a:lnTo>
                    <a:lnTo>
                      <a:pt x="303" y="520"/>
                    </a:lnTo>
                    <a:lnTo>
                      <a:pt x="289" y="496"/>
                    </a:lnTo>
                    <a:lnTo>
                      <a:pt x="305" y="487"/>
                    </a:lnTo>
                    <a:close/>
                    <a:moveTo>
                      <a:pt x="277" y="438"/>
                    </a:moveTo>
                    <a:lnTo>
                      <a:pt x="291" y="463"/>
                    </a:lnTo>
                    <a:lnTo>
                      <a:pt x="274" y="471"/>
                    </a:lnTo>
                    <a:lnTo>
                      <a:pt x="260" y="447"/>
                    </a:lnTo>
                    <a:lnTo>
                      <a:pt x="277" y="438"/>
                    </a:lnTo>
                    <a:close/>
                    <a:moveTo>
                      <a:pt x="248" y="389"/>
                    </a:moveTo>
                    <a:lnTo>
                      <a:pt x="261" y="414"/>
                    </a:lnTo>
                    <a:lnTo>
                      <a:pt x="246" y="424"/>
                    </a:lnTo>
                    <a:lnTo>
                      <a:pt x="230" y="400"/>
                    </a:lnTo>
                    <a:lnTo>
                      <a:pt x="248" y="389"/>
                    </a:lnTo>
                    <a:close/>
                    <a:moveTo>
                      <a:pt x="220" y="340"/>
                    </a:moveTo>
                    <a:lnTo>
                      <a:pt x="234" y="365"/>
                    </a:lnTo>
                    <a:lnTo>
                      <a:pt x="216" y="375"/>
                    </a:lnTo>
                    <a:lnTo>
                      <a:pt x="202" y="351"/>
                    </a:lnTo>
                    <a:lnTo>
                      <a:pt x="220" y="340"/>
                    </a:lnTo>
                    <a:close/>
                    <a:moveTo>
                      <a:pt x="190" y="292"/>
                    </a:moveTo>
                    <a:lnTo>
                      <a:pt x="204" y="316"/>
                    </a:lnTo>
                    <a:lnTo>
                      <a:pt x="188" y="326"/>
                    </a:lnTo>
                    <a:lnTo>
                      <a:pt x="172" y="302"/>
                    </a:lnTo>
                    <a:lnTo>
                      <a:pt x="190" y="292"/>
                    </a:lnTo>
                    <a:close/>
                    <a:moveTo>
                      <a:pt x="160" y="243"/>
                    </a:moveTo>
                    <a:lnTo>
                      <a:pt x="176" y="267"/>
                    </a:lnTo>
                    <a:lnTo>
                      <a:pt x="158" y="278"/>
                    </a:lnTo>
                    <a:lnTo>
                      <a:pt x="144" y="253"/>
                    </a:lnTo>
                    <a:lnTo>
                      <a:pt x="160" y="243"/>
                    </a:lnTo>
                    <a:close/>
                    <a:moveTo>
                      <a:pt x="132" y="196"/>
                    </a:moveTo>
                    <a:lnTo>
                      <a:pt x="146" y="218"/>
                    </a:lnTo>
                    <a:lnTo>
                      <a:pt x="131" y="229"/>
                    </a:lnTo>
                    <a:lnTo>
                      <a:pt x="115" y="204"/>
                    </a:lnTo>
                    <a:lnTo>
                      <a:pt x="132" y="196"/>
                    </a:lnTo>
                    <a:close/>
                    <a:moveTo>
                      <a:pt x="103" y="147"/>
                    </a:moveTo>
                    <a:lnTo>
                      <a:pt x="118" y="171"/>
                    </a:lnTo>
                    <a:lnTo>
                      <a:pt x="101" y="180"/>
                    </a:lnTo>
                    <a:lnTo>
                      <a:pt x="87" y="155"/>
                    </a:lnTo>
                    <a:lnTo>
                      <a:pt x="103" y="147"/>
                    </a:lnTo>
                    <a:close/>
                    <a:moveTo>
                      <a:pt x="75" y="98"/>
                    </a:moveTo>
                    <a:lnTo>
                      <a:pt x="89" y="122"/>
                    </a:lnTo>
                    <a:lnTo>
                      <a:pt x="71" y="131"/>
                    </a:lnTo>
                    <a:lnTo>
                      <a:pt x="57" y="108"/>
                    </a:lnTo>
                    <a:lnTo>
                      <a:pt x="75" y="98"/>
                    </a:lnTo>
                    <a:close/>
                    <a:moveTo>
                      <a:pt x="45" y="49"/>
                    </a:moveTo>
                    <a:lnTo>
                      <a:pt x="61" y="73"/>
                    </a:lnTo>
                    <a:lnTo>
                      <a:pt x="43" y="84"/>
                    </a:lnTo>
                    <a:lnTo>
                      <a:pt x="29" y="59"/>
                    </a:lnTo>
                    <a:lnTo>
                      <a:pt x="45" y="49"/>
                    </a:lnTo>
                    <a:close/>
                    <a:moveTo>
                      <a:pt x="17" y="0"/>
                    </a:moveTo>
                    <a:lnTo>
                      <a:pt x="31" y="25"/>
                    </a:lnTo>
                    <a:lnTo>
                      <a:pt x="14" y="35"/>
                    </a:lnTo>
                    <a:lnTo>
                      <a:pt x="0" y="1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55"/>
              <p:cNvSpPr/>
              <p:nvPr/>
            </p:nvSpPr>
            <p:spPr bwMode="auto">
              <a:xfrm>
                <a:off x="1553456" y="5061731"/>
                <a:ext cx="69492" cy="58491"/>
              </a:xfrm>
              <a:custGeom>
                <a:avLst/>
                <a:gdLst>
                  <a:gd name="T0" fmla="*/ 0 w 31"/>
                  <a:gd name="T1" fmla="*/ 0 h 26"/>
                  <a:gd name="T2" fmla="*/ 31 w 31"/>
                  <a:gd name="T3" fmla="*/ 0 h 26"/>
                  <a:gd name="T4" fmla="*/ 31 w 31"/>
                  <a:gd name="T5" fmla="*/ 14 h 26"/>
                  <a:gd name="T6" fmla="*/ 31 w 31"/>
                  <a:gd name="T7" fmla="*/ 16 h 26"/>
                  <a:gd name="T8" fmla="*/ 31 w 31"/>
                  <a:gd name="T9" fmla="*/ 17 h 26"/>
                  <a:gd name="T10" fmla="*/ 31 w 31"/>
                  <a:gd name="T11" fmla="*/ 19 h 26"/>
                  <a:gd name="T12" fmla="*/ 28 w 31"/>
                  <a:gd name="T13" fmla="*/ 19 h 26"/>
                  <a:gd name="T14" fmla="*/ 16 w 31"/>
                  <a:gd name="T15" fmla="*/ 26 h 26"/>
                  <a:gd name="T16" fmla="*/ 0 w 31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6">
                    <a:moveTo>
                      <a:pt x="0" y="0"/>
                    </a:moveTo>
                    <a:lnTo>
                      <a:pt x="31" y="0"/>
                    </a:lnTo>
                    <a:lnTo>
                      <a:pt x="31" y="14"/>
                    </a:lnTo>
                    <a:lnTo>
                      <a:pt x="31" y="16"/>
                    </a:lnTo>
                    <a:lnTo>
                      <a:pt x="31" y="17"/>
                    </a:lnTo>
                    <a:lnTo>
                      <a:pt x="31" y="19"/>
                    </a:lnTo>
                    <a:lnTo>
                      <a:pt x="28" y="19"/>
                    </a:lnTo>
                    <a:lnTo>
                      <a:pt x="16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56"/>
              <p:cNvSpPr>
                <a:spLocks noEditPoints="1"/>
              </p:cNvSpPr>
              <p:nvPr/>
            </p:nvSpPr>
            <p:spPr bwMode="auto">
              <a:xfrm>
                <a:off x="1683471" y="5061731"/>
                <a:ext cx="1369643" cy="42744"/>
              </a:xfrm>
              <a:custGeom>
                <a:avLst/>
                <a:gdLst>
                  <a:gd name="T0" fmla="*/ 584 w 611"/>
                  <a:gd name="T1" fmla="*/ 0 h 19"/>
                  <a:gd name="T2" fmla="*/ 611 w 611"/>
                  <a:gd name="T3" fmla="*/ 0 h 19"/>
                  <a:gd name="T4" fmla="*/ 611 w 611"/>
                  <a:gd name="T5" fmla="*/ 19 h 19"/>
                  <a:gd name="T6" fmla="*/ 584 w 611"/>
                  <a:gd name="T7" fmla="*/ 19 h 19"/>
                  <a:gd name="T8" fmla="*/ 584 w 611"/>
                  <a:gd name="T9" fmla="*/ 0 h 19"/>
                  <a:gd name="T10" fmla="*/ 530 w 611"/>
                  <a:gd name="T11" fmla="*/ 0 h 19"/>
                  <a:gd name="T12" fmla="*/ 558 w 611"/>
                  <a:gd name="T13" fmla="*/ 0 h 19"/>
                  <a:gd name="T14" fmla="*/ 558 w 611"/>
                  <a:gd name="T15" fmla="*/ 19 h 19"/>
                  <a:gd name="T16" fmla="*/ 530 w 611"/>
                  <a:gd name="T17" fmla="*/ 19 h 19"/>
                  <a:gd name="T18" fmla="*/ 530 w 611"/>
                  <a:gd name="T19" fmla="*/ 0 h 19"/>
                  <a:gd name="T20" fmla="*/ 478 w 611"/>
                  <a:gd name="T21" fmla="*/ 0 h 19"/>
                  <a:gd name="T22" fmla="*/ 504 w 611"/>
                  <a:gd name="T23" fmla="*/ 0 h 19"/>
                  <a:gd name="T24" fmla="*/ 504 w 611"/>
                  <a:gd name="T25" fmla="*/ 19 h 19"/>
                  <a:gd name="T26" fmla="*/ 478 w 611"/>
                  <a:gd name="T27" fmla="*/ 19 h 19"/>
                  <a:gd name="T28" fmla="*/ 478 w 611"/>
                  <a:gd name="T29" fmla="*/ 0 h 19"/>
                  <a:gd name="T30" fmla="*/ 424 w 611"/>
                  <a:gd name="T31" fmla="*/ 0 h 19"/>
                  <a:gd name="T32" fmla="*/ 452 w 611"/>
                  <a:gd name="T33" fmla="*/ 0 h 19"/>
                  <a:gd name="T34" fmla="*/ 452 w 611"/>
                  <a:gd name="T35" fmla="*/ 19 h 19"/>
                  <a:gd name="T36" fmla="*/ 424 w 611"/>
                  <a:gd name="T37" fmla="*/ 19 h 19"/>
                  <a:gd name="T38" fmla="*/ 424 w 611"/>
                  <a:gd name="T39" fmla="*/ 0 h 19"/>
                  <a:gd name="T40" fmla="*/ 371 w 611"/>
                  <a:gd name="T41" fmla="*/ 0 h 19"/>
                  <a:gd name="T42" fmla="*/ 398 w 611"/>
                  <a:gd name="T43" fmla="*/ 0 h 19"/>
                  <a:gd name="T44" fmla="*/ 398 w 611"/>
                  <a:gd name="T45" fmla="*/ 19 h 19"/>
                  <a:gd name="T46" fmla="*/ 371 w 611"/>
                  <a:gd name="T47" fmla="*/ 19 h 19"/>
                  <a:gd name="T48" fmla="*/ 371 w 611"/>
                  <a:gd name="T49" fmla="*/ 0 h 19"/>
                  <a:gd name="T50" fmla="*/ 319 w 611"/>
                  <a:gd name="T51" fmla="*/ 0 h 19"/>
                  <a:gd name="T52" fmla="*/ 345 w 611"/>
                  <a:gd name="T53" fmla="*/ 0 h 19"/>
                  <a:gd name="T54" fmla="*/ 345 w 611"/>
                  <a:gd name="T55" fmla="*/ 19 h 19"/>
                  <a:gd name="T56" fmla="*/ 319 w 611"/>
                  <a:gd name="T57" fmla="*/ 19 h 19"/>
                  <a:gd name="T58" fmla="*/ 319 w 611"/>
                  <a:gd name="T59" fmla="*/ 0 h 19"/>
                  <a:gd name="T60" fmla="*/ 265 w 611"/>
                  <a:gd name="T61" fmla="*/ 0 h 19"/>
                  <a:gd name="T62" fmla="*/ 291 w 611"/>
                  <a:gd name="T63" fmla="*/ 0 h 19"/>
                  <a:gd name="T64" fmla="*/ 291 w 611"/>
                  <a:gd name="T65" fmla="*/ 19 h 19"/>
                  <a:gd name="T66" fmla="*/ 265 w 611"/>
                  <a:gd name="T67" fmla="*/ 19 h 19"/>
                  <a:gd name="T68" fmla="*/ 265 w 611"/>
                  <a:gd name="T69" fmla="*/ 0 h 19"/>
                  <a:gd name="T70" fmla="*/ 213 w 611"/>
                  <a:gd name="T71" fmla="*/ 0 h 19"/>
                  <a:gd name="T72" fmla="*/ 239 w 611"/>
                  <a:gd name="T73" fmla="*/ 0 h 19"/>
                  <a:gd name="T74" fmla="*/ 239 w 611"/>
                  <a:gd name="T75" fmla="*/ 19 h 19"/>
                  <a:gd name="T76" fmla="*/ 213 w 611"/>
                  <a:gd name="T77" fmla="*/ 19 h 19"/>
                  <a:gd name="T78" fmla="*/ 213 w 611"/>
                  <a:gd name="T79" fmla="*/ 0 h 19"/>
                  <a:gd name="T80" fmla="*/ 158 w 611"/>
                  <a:gd name="T81" fmla="*/ 0 h 19"/>
                  <a:gd name="T82" fmla="*/ 185 w 611"/>
                  <a:gd name="T83" fmla="*/ 0 h 19"/>
                  <a:gd name="T84" fmla="*/ 185 w 611"/>
                  <a:gd name="T85" fmla="*/ 19 h 19"/>
                  <a:gd name="T86" fmla="*/ 158 w 611"/>
                  <a:gd name="T87" fmla="*/ 19 h 19"/>
                  <a:gd name="T88" fmla="*/ 158 w 611"/>
                  <a:gd name="T89" fmla="*/ 0 h 19"/>
                  <a:gd name="T90" fmla="*/ 106 w 611"/>
                  <a:gd name="T91" fmla="*/ 0 h 19"/>
                  <a:gd name="T92" fmla="*/ 132 w 611"/>
                  <a:gd name="T93" fmla="*/ 0 h 19"/>
                  <a:gd name="T94" fmla="*/ 132 w 611"/>
                  <a:gd name="T95" fmla="*/ 19 h 19"/>
                  <a:gd name="T96" fmla="*/ 106 w 611"/>
                  <a:gd name="T97" fmla="*/ 19 h 19"/>
                  <a:gd name="T98" fmla="*/ 106 w 611"/>
                  <a:gd name="T99" fmla="*/ 0 h 19"/>
                  <a:gd name="T100" fmla="*/ 52 w 611"/>
                  <a:gd name="T101" fmla="*/ 0 h 19"/>
                  <a:gd name="T102" fmla="*/ 78 w 611"/>
                  <a:gd name="T103" fmla="*/ 0 h 19"/>
                  <a:gd name="T104" fmla="*/ 78 w 611"/>
                  <a:gd name="T105" fmla="*/ 19 h 19"/>
                  <a:gd name="T106" fmla="*/ 52 w 611"/>
                  <a:gd name="T107" fmla="*/ 19 h 19"/>
                  <a:gd name="T108" fmla="*/ 52 w 611"/>
                  <a:gd name="T109" fmla="*/ 0 h 19"/>
                  <a:gd name="T110" fmla="*/ 0 w 611"/>
                  <a:gd name="T111" fmla="*/ 0 h 19"/>
                  <a:gd name="T112" fmla="*/ 26 w 611"/>
                  <a:gd name="T113" fmla="*/ 0 h 19"/>
                  <a:gd name="T114" fmla="*/ 26 w 611"/>
                  <a:gd name="T115" fmla="*/ 19 h 19"/>
                  <a:gd name="T116" fmla="*/ 0 w 611"/>
                  <a:gd name="T117" fmla="*/ 19 h 19"/>
                  <a:gd name="T118" fmla="*/ 0 w 611"/>
                  <a:gd name="T1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1" h="19">
                    <a:moveTo>
                      <a:pt x="584" y="0"/>
                    </a:moveTo>
                    <a:lnTo>
                      <a:pt x="611" y="0"/>
                    </a:lnTo>
                    <a:lnTo>
                      <a:pt x="611" y="19"/>
                    </a:lnTo>
                    <a:lnTo>
                      <a:pt x="584" y="19"/>
                    </a:lnTo>
                    <a:lnTo>
                      <a:pt x="584" y="0"/>
                    </a:lnTo>
                    <a:close/>
                    <a:moveTo>
                      <a:pt x="530" y="0"/>
                    </a:moveTo>
                    <a:lnTo>
                      <a:pt x="558" y="0"/>
                    </a:lnTo>
                    <a:lnTo>
                      <a:pt x="558" y="19"/>
                    </a:lnTo>
                    <a:lnTo>
                      <a:pt x="530" y="19"/>
                    </a:lnTo>
                    <a:lnTo>
                      <a:pt x="530" y="0"/>
                    </a:lnTo>
                    <a:close/>
                    <a:moveTo>
                      <a:pt x="478" y="0"/>
                    </a:moveTo>
                    <a:lnTo>
                      <a:pt x="504" y="0"/>
                    </a:lnTo>
                    <a:lnTo>
                      <a:pt x="504" y="19"/>
                    </a:lnTo>
                    <a:lnTo>
                      <a:pt x="478" y="19"/>
                    </a:lnTo>
                    <a:lnTo>
                      <a:pt x="478" y="0"/>
                    </a:lnTo>
                    <a:close/>
                    <a:moveTo>
                      <a:pt x="424" y="0"/>
                    </a:moveTo>
                    <a:lnTo>
                      <a:pt x="452" y="0"/>
                    </a:lnTo>
                    <a:lnTo>
                      <a:pt x="452" y="19"/>
                    </a:lnTo>
                    <a:lnTo>
                      <a:pt x="424" y="19"/>
                    </a:lnTo>
                    <a:lnTo>
                      <a:pt x="424" y="0"/>
                    </a:lnTo>
                    <a:close/>
                    <a:moveTo>
                      <a:pt x="371" y="0"/>
                    </a:moveTo>
                    <a:lnTo>
                      <a:pt x="398" y="0"/>
                    </a:lnTo>
                    <a:lnTo>
                      <a:pt x="398" y="19"/>
                    </a:lnTo>
                    <a:lnTo>
                      <a:pt x="371" y="19"/>
                    </a:lnTo>
                    <a:lnTo>
                      <a:pt x="371" y="0"/>
                    </a:lnTo>
                    <a:close/>
                    <a:moveTo>
                      <a:pt x="319" y="0"/>
                    </a:moveTo>
                    <a:lnTo>
                      <a:pt x="345" y="0"/>
                    </a:lnTo>
                    <a:lnTo>
                      <a:pt x="345" y="19"/>
                    </a:lnTo>
                    <a:lnTo>
                      <a:pt x="319" y="19"/>
                    </a:lnTo>
                    <a:lnTo>
                      <a:pt x="319" y="0"/>
                    </a:lnTo>
                    <a:close/>
                    <a:moveTo>
                      <a:pt x="265" y="0"/>
                    </a:moveTo>
                    <a:lnTo>
                      <a:pt x="291" y="0"/>
                    </a:lnTo>
                    <a:lnTo>
                      <a:pt x="291" y="19"/>
                    </a:lnTo>
                    <a:lnTo>
                      <a:pt x="265" y="19"/>
                    </a:lnTo>
                    <a:lnTo>
                      <a:pt x="265" y="0"/>
                    </a:lnTo>
                    <a:close/>
                    <a:moveTo>
                      <a:pt x="213" y="0"/>
                    </a:moveTo>
                    <a:lnTo>
                      <a:pt x="239" y="0"/>
                    </a:lnTo>
                    <a:lnTo>
                      <a:pt x="239" y="19"/>
                    </a:lnTo>
                    <a:lnTo>
                      <a:pt x="213" y="19"/>
                    </a:lnTo>
                    <a:lnTo>
                      <a:pt x="213" y="0"/>
                    </a:lnTo>
                    <a:close/>
                    <a:moveTo>
                      <a:pt x="158" y="0"/>
                    </a:moveTo>
                    <a:lnTo>
                      <a:pt x="185" y="0"/>
                    </a:lnTo>
                    <a:lnTo>
                      <a:pt x="185" y="19"/>
                    </a:lnTo>
                    <a:lnTo>
                      <a:pt x="158" y="19"/>
                    </a:lnTo>
                    <a:lnTo>
                      <a:pt x="158" y="0"/>
                    </a:lnTo>
                    <a:close/>
                    <a:moveTo>
                      <a:pt x="106" y="0"/>
                    </a:moveTo>
                    <a:lnTo>
                      <a:pt x="132" y="0"/>
                    </a:lnTo>
                    <a:lnTo>
                      <a:pt x="132" y="19"/>
                    </a:lnTo>
                    <a:lnTo>
                      <a:pt x="106" y="19"/>
                    </a:lnTo>
                    <a:lnTo>
                      <a:pt x="106" y="0"/>
                    </a:lnTo>
                    <a:close/>
                    <a:moveTo>
                      <a:pt x="52" y="0"/>
                    </a:moveTo>
                    <a:lnTo>
                      <a:pt x="78" y="0"/>
                    </a:lnTo>
                    <a:lnTo>
                      <a:pt x="78" y="19"/>
                    </a:lnTo>
                    <a:lnTo>
                      <a:pt x="52" y="19"/>
                    </a:lnTo>
                    <a:lnTo>
                      <a:pt x="52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64" name="Picture 9" descr="F:\小强\PPT版式\新建文件夹\4499633_151607044000_2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7596" y="193030"/>
            <a:ext cx="3287358" cy="1791083"/>
          </a:xfrm>
          <a:prstGeom prst="rect">
            <a:avLst/>
          </a:prstGeom>
          <a:noFill/>
        </p:spPr>
      </p:pic>
      <p:sp>
        <p:nvSpPr>
          <p:cNvPr id="65" name="Freeform 63"/>
          <p:cNvSpPr/>
          <p:nvPr userDrawn="1"/>
        </p:nvSpPr>
        <p:spPr bwMode="auto">
          <a:xfrm>
            <a:off x="2913508" y="592426"/>
            <a:ext cx="982604" cy="757979"/>
          </a:xfrm>
          <a:custGeom>
            <a:avLst/>
            <a:gdLst>
              <a:gd name="T0" fmla="*/ 0 w 555"/>
              <a:gd name="T1" fmla="*/ 0 h 474"/>
              <a:gd name="T2" fmla="*/ 555 w 555"/>
              <a:gd name="T3" fmla="*/ 0 h 474"/>
              <a:gd name="T4" fmla="*/ 277 w 555"/>
              <a:gd name="T5" fmla="*/ 474 h 474"/>
              <a:gd name="T6" fmla="*/ 0 w 555"/>
              <a:gd name="T7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5" h="474">
                <a:moveTo>
                  <a:pt x="0" y="0"/>
                </a:moveTo>
                <a:lnTo>
                  <a:pt x="555" y="0"/>
                </a:lnTo>
                <a:lnTo>
                  <a:pt x="277" y="474"/>
                </a:lnTo>
                <a:lnTo>
                  <a:pt x="0" y="0"/>
                </a:lnTo>
                <a:close/>
              </a:path>
            </a:pathLst>
          </a:custGeom>
          <a:solidFill>
            <a:srgbClr val="004EA3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66" name="Freeform 72"/>
          <p:cNvSpPr/>
          <p:nvPr userDrawn="1"/>
        </p:nvSpPr>
        <p:spPr bwMode="auto">
          <a:xfrm>
            <a:off x="4496296" y="2355"/>
            <a:ext cx="763068" cy="590072"/>
          </a:xfrm>
          <a:custGeom>
            <a:avLst/>
            <a:gdLst>
              <a:gd name="T0" fmla="*/ 0 w 431"/>
              <a:gd name="T1" fmla="*/ 0 h 369"/>
              <a:gd name="T2" fmla="*/ 431 w 431"/>
              <a:gd name="T3" fmla="*/ 0 h 369"/>
              <a:gd name="T4" fmla="*/ 216 w 431"/>
              <a:gd name="T5" fmla="*/ 369 h 369"/>
              <a:gd name="T6" fmla="*/ 0 w 431"/>
              <a:gd name="T7" fmla="*/ 0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1" h="369">
                <a:moveTo>
                  <a:pt x="0" y="0"/>
                </a:moveTo>
                <a:lnTo>
                  <a:pt x="431" y="0"/>
                </a:lnTo>
                <a:lnTo>
                  <a:pt x="216" y="369"/>
                </a:lnTo>
                <a:lnTo>
                  <a:pt x="0" y="0"/>
                </a:lnTo>
                <a:close/>
              </a:path>
            </a:pathLst>
          </a:custGeom>
          <a:solidFill>
            <a:srgbClr val="82CFFE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grpSp>
        <p:nvGrpSpPr>
          <p:cNvPr id="67" name="组合 66"/>
          <p:cNvGrpSpPr/>
          <p:nvPr userDrawn="1"/>
        </p:nvGrpSpPr>
        <p:grpSpPr>
          <a:xfrm>
            <a:off x="456112" y="2355"/>
            <a:ext cx="5405208" cy="5141144"/>
            <a:chOff x="456112" y="2355"/>
            <a:chExt cx="5405208" cy="5141144"/>
          </a:xfrm>
        </p:grpSpPr>
        <p:sp>
          <p:nvSpPr>
            <p:cNvPr id="68" name="Freeform 62"/>
            <p:cNvSpPr/>
            <p:nvPr/>
          </p:nvSpPr>
          <p:spPr bwMode="auto">
            <a:xfrm>
              <a:off x="2421320" y="592426"/>
              <a:ext cx="982604" cy="757979"/>
            </a:xfrm>
            <a:custGeom>
              <a:avLst/>
              <a:gdLst>
                <a:gd name="T0" fmla="*/ 278 w 555"/>
                <a:gd name="T1" fmla="*/ 0 h 474"/>
                <a:gd name="T2" fmla="*/ 555 w 555"/>
                <a:gd name="T3" fmla="*/ 474 h 474"/>
                <a:gd name="T4" fmla="*/ 0 w 555"/>
                <a:gd name="T5" fmla="*/ 474 h 474"/>
                <a:gd name="T6" fmla="*/ 278 w 555"/>
                <a:gd name="T7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4">
                  <a:moveTo>
                    <a:pt x="278" y="0"/>
                  </a:moveTo>
                  <a:lnTo>
                    <a:pt x="555" y="474"/>
                  </a:lnTo>
                  <a:lnTo>
                    <a:pt x="0" y="474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82CFFE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3511922" y="2355"/>
              <a:ext cx="764838" cy="590072"/>
            </a:xfrm>
            <a:custGeom>
              <a:avLst/>
              <a:gdLst>
                <a:gd name="T0" fmla="*/ 0 w 432"/>
                <a:gd name="T1" fmla="*/ 0 h 369"/>
                <a:gd name="T2" fmla="*/ 432 w 432"/>
                <a:gd name="T3" fmla="*/ 0 h 369"/>
                <a:gd name="T4" fmla="*/ 217 w 432"/>
                <a:gd name="T5" fmla="*/ 369 h 369"/>
                <a:gd name="T6" fmla="*/ 0 w 432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" h="369">
                  <a:moveTo>
                    <a:pt x="0" y="0"/>
                  </a:moveTo>
                  <a:lnTo>
                    <a:pt x="432" y="0"/>
                  </a:lnTo>
                  <a:lnTo>
                    <a:pt x="217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CFFE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3"/>
            <p:cNvSpPr/>
            <p:nvPr/>
          </p:nvSpPr>
          <p:spPr bwMode="auto">
            <a:xfrm>
              <a:off x="4878716" y="2355"/>
              <a:ext cx="982604" cy="590072"/>
            </a:xfrm>
            <a:custGeom>
              <a:avLst/>
              <a:gdLst>
                <a:gd name="T0" fmla="*/ 215 w 555"/>
                <a:gd name="T1" fmla="*/ 0 h 369"/>
                <a:gd name="T2" fmla="*/ 339 w 555"/>
                <a:gd name="T3" fmla="*/ 0 h 369"/>
                <a:gd name="T4" fmla="*/ 555 w 555"/>
                <a:gd name="T5" fmla="*/ 369 h 369"/>
                <a:gd name="T6" fmla="*/ 0 w 555"/>
                <a:gd name="T7" fmla="*/ 369 h 369"/>
                <a:gd name="T8" fmla="*/ 215 w 555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369">
                  <a:moveTo>
                    <a:pt x="215" y="0"/>
                  </a:moveTo>
                  <a:lnTo>
                    <a:pt x="339" y="0"/>
                  </a:lnTo>
                  <a:lnTo>
                    <a:pt x="555" y="369"/>
                  </a:lnTo>
                  <a:lnTo>
                    <a:pt x="0" y="369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82CFFE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6"/>
            <p:cNvSpPr/>
            <p:nvPr/>
          </p:nvSpPr>
          <p:spPr bwMode="auto">
            <a:xfrm>
              <a:off x="456112" y="4383920"/>
              <a:ext cx="982604" cy="759579"/>
            </a:xfrm>
            <a:custGeom>
              <a:avLst/>
              <a:gdLst>
                <a:gd name="T0" fmla="*/ 0 w 555"/>
                <a:gd name="T1" fmla="*/ 0 h 475"/>
                <a:gd name="T2" fmla="*/ 555 w 555"/>
                <a:gd name="T3" fmla="*/ 0 h 475"/>
                <a:gd name="T4" fmla="*/ 277 w 555"/>
                <a:gd name="T5" fmla="*/ 475 h 475"/>
                <a:gd name="T6" fmla="*/ 0 w 555"/>
                <a:gd name="T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5">
                  <a:moveTo>
                    <a:pt x="0" y="0"/>
                  </a:moveTo>
                  <a:lnTo>
                    <a:pt x="555" y="0"/>
                  </a:lnTo>
                  <a:lnTo>
                    <a:pt x="277" y="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CFFE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2" name="组合 71"/>
          <p:cNvGrpSpPr/>
          <p:nvPr userDrawn="1"/>
        </p:nvGrpSpPr>
        <p:grpSpPr>
          <a:xfrm>
            <a:off x="458020" y="2355"/>
            <a:ext cx="5403300" cy="5141144"/>
            <a:chOff x="458020" y="2355"/>
            <a:chExt cx="5403300" cy="5141144"/>
          </a:xfrm>
        </p:grpSpPr>
        <p:sp>
          <p:nvSpPr>
            <p:cNvPr id="73" name="Freeform 59"/>
            <p:cNvSpPr/>
            <p:nvPr/>
          </p:nvSpPr>
          <p:spPr bwMode="auto">
            <a:xfrm>
              <a:off x="2913508" y="2355"/>
              <a:ext cx="982604" cy="590072"/>
            </a:xfrm>
            <a:custGeom>
              <a:avLst/>
              <a:gdLst>
                <a:gd name="T0" fmla="*/ 216 w 555"/>
                <a:gd name="T1" fmla="*/ 0 h 369"/>
                <a:gd name="T2" fmla="*/ 338 w 555"/>
                <a:gd name="T3" fmla="*/ 0 h 369"/>
                <a:gd name="T4" fmla="*/ 555 w 555"/>
                <a:gd name="T5" fmla="*/ 369 h 369"/>
                <a:gd name="T6" fmla="*/ 0 w 555"/>
                <a:gd name="T7" fmla="*/ 369 h 369"/>
                <a:gd name="T8" fmla="*/ 216 w 555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369">
                  <a:moveTo>
                    <a:pt x="216" y="0"/>
                  </a:moveTo>
                  <a:lnTo>
                    <a:pt x="338" y="0"/>
                  </a:lnTo>
                  <a:lnTo>
                    <a:pt x="555" y="369"/>
                  </a:lnTo>
                  <a:lnTo>
                    <a:pt x="0" y="36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393EB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0"/>
            <p:cNvSpPr/>
            <p:nvPr/>
          </p:nvSpPr>
          <p:spPr bwMode="auto">
            <a:xfrm>
              <a:off x="3896110" y="2355"/>
              <a:ext cx="982604" cy="590072"/>
            </a:xfrm>
            <a:custGeom>
              <a:avLst/>
              <a:gdLst>
                <a:gd name="T0" fmla="*/ 215 w 555"/>
                <a:gd name="T1" fmla="*/ 0 h 369"/>
                <a:gd name="T2" fmla="*/ 339 w 555"/>
                <a:gd name="T3" fmla="*/ 0 h 369"/>
                <a:gd name="T4" fmla="*/ 555 w 555"/>
                <a:gd name="T5" fmla="*/ 369 h 369"/>
                <a:gd name="T6" fmla="*/ 0 w 555"/>
                <a:gd name="T7" fmla="*/ 369 h 369"/>
                <a:gd name="T8" fmla="*/ 215 w 555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369">
                  <a:moveTo>
                    <a:pt x="215" y="0"/>
                  </a:moveTo>
                  <a:lnTo>
                    <a:pt x="339" y="0"/>
                  </a:lnTo>
                  <a:lnTo>
                    <a:pt x="555" y="369"/>
                  </a:lnTo>
                  <a:lnTo>
                    <a:pt x="0" y="369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393EB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1"/>
            <p:cNvSpPr/>
            <p:nvPr/>
          </p:nvSpPr>
          <p:spPr bwMode="auto">
            <a:xfrm>
              <a:off x="458020" y="1115687"/>
              <a:ext cx="982604" cy="757979"/>
            </a:xfrm>
            <a:custGeom>
              <a:avLst/>
              <a:gdLst>
                <a:gd name="T0" fmla="*/ 277 w 555"/>
                <a:gd name="T1" fmla="*/ 0 h 474"/>
                <a:gd name="T2" fmla="*/ 555 w 555"/>
                <a:gd name="T3" fmla="*/ 474 h 474"/>
                <a:gd name="T4" fmla="*/ 0 w 555"/>
                <a:gd name="T5" fmla="*/ 474 h 474"/>
                <a:gd name="T6" fmla="*/ 277 w 555"/>
                <a:gd name="T7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4">
                  <a:moveTo>
                    <a:pt x="277" y="0"/>
                  </a:moveTo>
                  <a:lnTo>
                    <a:pt x="555" y="474"/>
                  </a:lnTo>
                  <a:lnTo>
                    <a:pt x="0" y="47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393EB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4878716" y="592426"/>
              <a:ext cx="982604" cy="757979"/>
            </a:xfrm>
            <a:custGeom>
              <a:avLst/>
              <a:gdLst>
                <a:gd name="T0" fmla="*/ 0 w 555"/>
                <a:gd name="T1" fmla="*/ 0 h 474"/>
                <a:gd name="T2" fmla="*/ 555 w 555"/>
                <a:gd name="T3" fmla="*/ 0 h 474"/>
                <a:gd name="T4" fmla="*/ 278 w 555"/>
                <a:gd name="T5" fmla="*/ 474 h 474"/>
                <a:gd name="T6" fmla="*/ 0 w 555"/>
                <a:gd name="T7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4">
                  <a:moveTo>
                    <a:pt x="0" y="0"/>
                  </a:moveTo>
                  <a:lnTo>
                    <a:pt x="555" y="0"/>
                  </a:lnTo>
                  <a:lnTo>
                    <a:pt x="278" y="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3EB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8"/>
            <p:cNvSpPr/>
            <p:nvPr/>
          </p:nvSpPr>
          <p:spPr bwMode="auto">
            <a:xfrm>
              <a:off x="946528" y="4383920"/>
              <a:ext cx="982604" cy="759579"/>
            </a:xfrm>
            <a:custGeom>
              <a:avLst/>
              <a:gdLst>
                <a:gd name="T0" fmla="*/ 278 w 555"/>
                <a:gd name="T1" fmla="*/ 0 h 475"/>
                <a:gd name="T2" fmla="*/ 555 w 555"/>
                <a:gd name="T3" fmla="*/ 475 h 475"/>
                <a:gd name="T4" fmla="*/ 0 w 555"/>
                <a:gd name="T5" fmla="*/ 475 h 475"/>
                <a:gd name="T6" fmla="*/ 278 w 555"/>
                <a:gd name="T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5">
                  <a:moveTo>
                    <a:pt x="278" y="0"/>
                  </a:moveTo>
                  <a:lnTo>
                    <a:pt x="555" y="475"/>
                  </a:lnTo>
                  <a:lnTo>
                    <a:pt x="0" y="47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393EB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9"/>
            <p:cNvSpPr/>
            <p:nvPr/>
          </p:nvSpPr>
          <p:spPr bwMode="auto">
            <a:xfrm>
              <a:off x="4386528" y="4383920"/>
              <a:ext cx="984374" cy="759579"/>
            </a:xfrm>
            <a:custGeom>
              <a:avLst/>
              <a:gdLst>
                <a:gd name="T0" fmla="*/ 0 w 556"/>
                <a:gd name="T1" fmla="*/ 0 h 475"/>
                <a:gd name="T2" fmla="*/ 556 w 556"/>
                <a:gd name="T3" fmla="*/ 0 h 475"/>
                <a:gd name="T4" fmla="*/ 278 w 556"/>
                <a:gd name="T5" fmla="*/ 475 h 475"/>
                <a:gd name="T6" fmla="*/ 0 w 556"/>
                <a:gd name="T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6" h="475">
                  <a:moveTo>
                    <a:pt x="0" y="0"/>
                  </a:moveTo>
                  <a:lnTo>
                    <a:pt x="556" y="0"/>
                  </a:lnTo>
                  <a:lnTo>
                    <a:pt x="278" y="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3EB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2421320" y="4383920"/>
              <a:ext cx="982604" cy="759579"/>
            </a:xfrm>
            <a:custGeom>
              <a:avLst/>
              <a:gdLst>
                <a:gd name="T0" fmla="*/ 0 w 555"/>
                <a:gd name="T1" fmla="*/ 0 h 475"/>
                <a:gd name="T2" fmla="*/ 555 w 555"/>
                <a:gd name="T3" fmla="*/ 0 h 475"/>
                <a:gd name="T4" fmla="*/ 278 w 555"/>
                <a:gd name="T5" fmla="*/ 475 h 475"/>
                <a:gd name="T6" fmla="*/ 0 w 555"/>
                <a:gd name="T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5">
                  <a:moveTo>
                    <a:pt x="0" y="0"/>
                  </a:moveTo>
                  <a:lnTo>
                    <a:pt x="555" y="0"/>
                  </a:lnTo>
                  <a:lnTo>
                    <a:pt x="278" y="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3EB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80" name="Picture 8" descr="F:\小强\PPT版式\新建文件夹\20672088_101357246000_2.png"/>
          <p:cNvPicPr>
            <a:picLocks noChangeAspect="1" noChangeArrowheads="1"/>
          </p:cNvPicPr>
          <p:nvPr userDrawn="1"/>
        </p:nvPicPr>
        <p:blipFill>
          <a:blip r:embed="rId4" cstate="print"/>
          <a:stretch>
            <a:fillRect/>
          </a:stretch>
        </p:blipFill>
        <p:spPr bwMode="auto">
          <a:xfrm>
            <a:off x="1064596" y="2996202"/>
            <a:ext cx="2348191" cy="1393382"/>
          </a:xfrm>
          <a:prstGeom prst="rect">
            <a:avLst/>
          </a:prstGeom>
          <a:noFill/>
        </p:spPr>
      </p:pic>
      <p:grpSp>
        <p:nvGrpSpPr>
          <p:cNvPr id="81" name="组合 80"/>
          <p:cNvGrpSpPr/>
          <p:nvPr userDrawn="1"/>
        </p:nvGrpSpPr>
        <p:grpSpPr>
          <a:xfrm>
            <a:off x="218420" y="0"/>
            <a:ext cx="4660294" cy="5143499"/>
            <a:chOff x="218420" y="0"/>
            <a:chExt cx="4660294" cy="5143499"/>
          </a:xfrm>
        </p:grpSpPr>
        <p:sp>
          <p:nvSpPr>
            <p:cNvPr id="82" name="Freeform 58"/>
            <p:cNvSpPr/>
            <p:nvPr/>
          </p:nvSpPr>
          <p:spPr bwMode="auto">
            <a:xfrm>
              <a:off x="2529317" y="2355"/>
              <a:ext cx="766609" cy="590072"/>
            </a:xfrm>
            <a:custGeom>
              <a:avLst/>
              <a:gdLst>
                <a:gd name="T0" fmla="*/ 0 w 433"/>
                <a:gd name="T1" fmla="*/ 0 h 369"/>
                <a:gd name="T2" fmla="*/ 433 w 433"/>
                <a:gd name="T3" fmla="*/ 0 h 369"/>
                <a:gd name="T4" fmla="*/ 217 w 433"/>
                <a:gd name="T5" fmla="*/ 369 h 369"/>
                <a:gd name="T6" fmla="*/ 0 w 433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369">
                  <a:moveTo>
                    <a:pt x="0" y="0"/>
                  </a:moveTo>
                  <a:lnTo>
                    <a:pt x="433" y="0"/>
                  </a:lnTo>
                  <a:lnTo>
                    <a:pt x="217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A3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0"/>
            <p:cNvSpPr/>
            <p:nvPr/>
          </p:nvSpPr>
          <p:spPr bwMode="auto">
            <a:xfrm>
              <a:off x="218420" y="0"/>
              <a:ext cx="766609" cy="590073"/>
            </a:xfrm>
            <a:custGeom>
              <a:avLst/>
              <a:gdLst>
                <a:gd name="T0" fmla="*/ 0 w 433"/>
                <a:gd name="T1" fmla="*/ 0 h 369"/>
                <a:gd name="T2" fmla="*/ 433 w 433"/>
                <a:gd name="T3" fmla="*/ 0 h 369"/>
                <a:gd name="T4" fmla="*/ 216 w 433"/>
                <a:gd name="T5" fmla="*/ 369 h 369"/>
                <a:gd name="T6" fmla="*/ 0 w 433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369">
                  <a:moveTo>
                    <a:pt x="0" y="0"/>
                  </a:moveTo>
                  <a:lnTo>
                    <a:pt x="433" y="0"/>
                  </a:lnTo>
                  <a:lnTo>
                    <a:pt x="216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A3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8"/>
            <p:cNvSpPr/>
            <p:nvPr/>
          </p:nvSpPr>
          <p:spPr bwMode="auto">
            <a:xfrm>
              <a:off x="3896110" y="4383920"/>
              <a:ext cx="982604" cy="759579"/>
            </a:xfrm>
            <a:custGeom>
              <a:avLst/>
              <a:gdLst>
                <a:gd name="T0" fmla="*/ 277 w 555"/>
                <a:gd name="T1" fmla="*/ 0 h 475"/>
                <a:gd name="T2" fmla="*/ 555 w 555"/>
                <a:gd name="T3" fmla="*/ 475 h 475"/>
                <a:gd name="T4" fmla="*/ 0 w 555"/>
                <a:gd name="T5" fmla="*/ 475 h 475"/>
                <a:gd name="T6" fmla="*/ 277 w 555"/>
                <a:gd name="T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5">
                  <a:moveTo>
                    <a:pt x="277" y="0"/>
                  </a:moveTo>
                  <a:lnTo>
                    <a:pt x="555" y="475"/>
                  </a:lnTo>
                  <a:lnTo>
                    <a:pt x="0" y="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4EA3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5" name="Picture 10" descr="F:\小强\PPT版式\新建文件夹\7384247_111341607000_2.png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3135717" y="695679"/>
              <a:ext cx="1650597" cy="1062152"/>
            </a:xfrm>
            <a:prstGeom prst="rect">
              <a:avLst/>
            </a:prstGeom>
            <a:noFill/>
          </p:spPr>
        </p:pic>
        <p:sp>
          <p:nvSpPr>
            <p:cNvPr id="86" name="Freeform 75"/>
            <p:cNvSpPr/>
            <p:nvPr/>
          </p:nvSpPr>
          <p:spPr bwMode="auto">
            <a:xfrm>
              <a:off x="2421320" y="3625942"/>
              <a:ext cx="982604" cy="757979"/>
            </a:xfrm>
            <a:custGeom>
              <a:avLst/>
              <a:gdLst>
                <a:gd name="T0" fmla="*/ 278 w 555"/>
                <a:gd name="T1" fmla="*/ 0 h 474"/>
                <a:gd name="T2" fmla="*/ 555 w 555"/>
                <a:gd name="T3" fmla="*/ 474 h 474"/>
                <a:gd name="T4" fmla="*/ 0 w 555"/>
                <a:gd name="T5" fmla="*/ 474 h 474"/>
                <a:gd name="T6" fmla="*/ 278 w 555"/>
                <a:gd name="T7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4">
                  <a:moveTo>
                    <a:pt x="278" y="0"/>
                  </a:moveTo>
                  <a:lnTo>
                    <a:pt x="555" y="474"/>
                  </a:lnTo>
                  <a:lnTo>
                    <a:pt x="0" y="474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4EA3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87" name="Picture 7" descr="F:\小强\PPT版式\新建文件夹\20614752_182955310000_2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92005" y="1459586"/>
            <a:ext cx="1879085" cy="1190087"/>
          </a:xfrm>
          <a:prstGeom prst="rect">
            <a:avLst/>
          </a:prstGeom>
          <a:noFill/>
        </p:spPr>
      </p:pic>
      <p:pic>
        <p:nvPicPr>
          <p:cNvPr id="88" name="Picture 11" descr="F:\小强\PPT版式\新建文件夹\645989_20170630090353230020_1.png"/>
          <p:cNvPicPr>
            <a:picLocks noChangeAspect="1" noChangeArrowheads="1"/>
          </p:cNvPicPr>
          <p:nvPr userDrawn="1"/>
        </p:nvPicPr>
        <p:blipFill>
          <a:blip r:embed="rId7" cstate="print"/>
          <a:stretch>
            <a:fillRect/>
          </a:stretch>
        </p:blipFill>
        <p:spPr bwMode="auto">
          <a:xfrm>
            <a:off x="500034" y="2357436"/>
            <a:ext cx="2286016" cy="1423921"/>
          </a:xfrm>
          <a:prstGeom prst="rect">
            <a:avLst/>
          </a:prstGeom>
          <a:noFill/>
        </p:spPr>
      </p:pic>
      <p:pic>
        <p:nvPicPr>
          <p:cNvPr id="89" name="Picture 2" descr="F:\小强\PPT版式\微信图片_20171108113459.jp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30416" y="0"/>
            <a:ext cx="2513584" cy="78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 userDrawn="1"/>
        </p:nvSpPr>
        <p:spPr>
          <a:xfrm>
            <a:off x="1403648" y="1454179"/>
            <a:ext cx="2232248" cy="2232248"/>
          </a:xfrm>
          <a:prstGeom prst="ellipse">
            <a:avLst/>
          </a:prstGeom>
          <a:solidFill>
            <a:srgbClr val="BFD7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MH_Others_1"/>
          <p:cNvSpPr txBox="1"/>
          <p:nvPr userDrawn="1">
            <p:custDataLst>
              <p:tags r:id="rId2"/>
            </p:custDataLst>
          </p:nvPr>
        </p:nvSpPr>
        <p:spPr>
          <a:xfrm>
            <a:off x="2237329" y="1179303"/>
            <a:ext cx="923330" cy="26983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8558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6000" b="1" dirty="0">
              <a:solidFill>
                <a:srgbClr val="08558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s_2"/>
          <p:cNvSpPr txBox="1"/>
          <p:nvPr userDrawn="1">
            <p:custDataLst>
              <p:tags r:id="rId3"/>
            </p:custDataLst>
          </p:nvPr>
        </p:nvSpPr>
        <p:spPr>
          <a:xfrm rot="5400000">
            <a:off x="925745" y="2461435"/>
            <a:ext cx="234616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rgbClr val="08558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b="1" dirty="0">
              <a:solidFill>
                <a:srgbClr val="08558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Picture 2" descr="F:\小强\PPT版式\微信图片_20171108113459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90" y="139724"/>
            <a:ext cx="2513584" cy="788952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 userDrawn="1"/>
        </p:nvGrpSpPr>
        <p:grpSpPr>
          <a:xfrm>
            <a:off x="5377732" y="3143254"/>
            <a:ext cx="3779423" cy="2000246"/>
            <a:chOff x="5917425" y="3435846"/>
            <a:chExt cx="3226575" cy="170765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5311" t="6278"/>
            <a:stretch>
              <a:fillRect/>
            </a:stretch>
          </p:blipFill>
          <p:spPr bwMode="auto">
            <a:xfrm>
              <a:off x="6088785" y="3543047"/>
              <a:ext cx="3055215" cy="1600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小强\PPT版式\微信图片_20171108113459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90" y="139724"/>
            <a:ext cx="2513584" cy="788952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 userDrawn="1"/>
        </p:nvGrpSpPr>
        <p:grpSpPr>
          <a:xfrm>
            <a:off x="4779287" y="-142894"/>
            <a:ext cx="4593329" cy="5286394"/>
            <a:chOff x="4779287" y="-142894"/>
            <a:chExt cx="4593329" cy="5286394"/>
          </a:xfrm>
        </p:grpSpPr>
        <p:grpSp>
          <p:nvGrpSpPr>
            <p:cNvPr id="11" name="组合 85"/>
            <p:cNvGrpSpPr/>
            <p:nvPr/>
          </p:nvGrpSpPr>
          <p:grpSpPr>
            <a:xfrm>
              <a:off x="6000764" y="-142894"/>
              <a:ext cx="3371852" cy="5006850"/>
              <a:chOff x="-28943" y="13013"/>
              <a:chExt cx="2951931" cy="4383312"/>
            </a:xfrm>
            <a:solidFill>
              <a:srgbClr val="82CFFE"/>
            </a:solidFill>
          </p:grpSpPr>
          <p:grpSp>
            <p:nvGrpSpPr>
              <p:cNvPr id="26" name="组合 22"/>
              <p:cNvGrpSpPr/>
              <p:nvPr/>
            </p:nvGrpSpPr>
            <p:grpSpPr>
              <a:xfrm>
                <a:off x="-28943" y="13013"/>
                <a:ext cx="2951931" cy="2592517"/>
                <a:chOff x="65007" y="15748"/>
                <a:chExt cx="3891488" cy="3797424"/>
              </a:xfrm>
              <a:grpFill/>
            </p:grpSpPr>
            <p:sp>
              <p:nvSpPr>
                <p:cNvPr id="44" name="Freeform 6"/>
                <p:cNvSpPr>
                  <a:spLocks noEditPoints="1"/>
                </p:cNvSpPr>
                <p:nvPr/>
              </p:nvSpPr>
              <p:spPr bwMode="auto">
                <a:xfrm>
                  <a:off x="2394070" y="15748"/>
                  <a:ext cx="654559" cy="1061838"/>
                </a:xfrm>
                <a:custGeom>
                  <a:avLst/>
                  <a:gdLst>
                    <a:gd name="T0" fmla="*/ 16 w 292"/>
                    <a:gd name="T1" fmla="*/ 438 h 472"/>
                    <a:gd name="T2" fmla="*/ 32 w 292"/>
                    <a:gd name="T3" fmla="*/ 449 h 472"/>
                    <a:gd name="T4" fmla="*/ 18 w 292"/>
                    <a:gd name="T5" fmla="*/ 472 h 472"/>
                    <a:gd name="T6" fmla="*/ 0 w 292"/>
                    <a:gd name="T7" fmla="*/ 463 h 472"/>
                    <a:gd name="T8" fmla="*/ 16 w 292"/>
                    <a:gd name="T9" fmla="*/ 438 h 472"/>
                    <a:gd name="T10" fmla="*/ 44 w 292"/>
                    <a:gd name="T11" fmla="*/ 390 h 472"/>
                    <a:gd name="T12" fmla="*/ 61 w 292"/>
                    <a:gd name="T13" fmla="*/ 400 h 472"/>
                    <a:gd name="T14" fmla="*/ 47 w 292"/>
                    <a:gd name="T15" fmla="*/ 425 h 472"/>
                    <a:gd name="T16" fmla="*/ 30 w 292"/>
                    <a:gd name="T17" fmla="*/ 414 h 472"/>
                    <a:gd name="T18" fmla="*/ 44 w 292"/>
                    <a:gd name="T19" fmla="*/ 390 h 472"/>
                    <a:gd name="T20" fmla="*/ 74 w 292"/>
                    <a:gd name="T21" fmla="*/ 341 h 472"/>
                    <a:gd name="T22" fmla="*/ 89 w 292"/>
                    <a:gd name="T23" fmla="*/ 351 h 472"/>
                    <a:gd name="T24" fmla="*/ 75 w 292"/>
                    <a:gd name="T25" fmla="*/ 376 h 472"/>
                    <a:gd name="T26" fmla="*/ 60 w 292"/>
                    <a:gd name="T27" fmla="*/ 365 h 472"/>
                    <a:gd name="T28" fmla="*/ 74 w 292"/>
                    <a:gd name="T29" fmla="*/ 341 h 472"/>
                    <a:gd name="T30" fmla="*/ 102 w 292"/>
                    <a:gd name="T31" fmla="*/ 292 h 472"/>
                    <a:gd name="T32" fmla="*/ 119 w 292"/>
                    <a:gd name="T33" fmla="*/ 302 h 472"/>
                    <a:gd name="T34" fmla="*/ 105 w 292"/>
                    <a:gd name="T35" fmla="*/ 327 h 472"/>
                    <a:gd name="T36" fmla="*/ 88 w 292"/>
                    <a:gd name="T37" fmla="*/ 316 h 472"/>
                    <a:gd name="T38" fmla="*/ 102 w 292"/>
                    <a:gd name="T39" fmla="*/ 292 h 472"/>
                    <a:gd name="T40" fmla="*/ 131 w 292"/>
                    <a:gd name="T41" fmla="*/ 243 h 472"/>
                    <a:gd name="T42" fmla="*/ 147 w 292"/>
                    <a:gd name="T43" fmla="*/ 254 h 472"/>
                    <a:gd name="T44" fmla="*/ 133 w 292"/>
                    <a:gd name="T45" fmla="*/ 278 h 472"/>
                    <a:gd name="T46" fmla="*/ 117 w 292"/>
                    <a:gd name="T47" fmla="*/ 267 h 472"/>
                    <a:gd name="T48" fmla="*/ 131 w 292"/>
                    <a:gd name="T49" fmla="*/ 243 h 472"/>
                    <a:gd name="T50" fmla="*/ 159 w 292"/>
                    <a:gd name="T51" fmla="*/ 196 h 472"/>
                    <a:gd name="T52" fmla="*/ 177 w 292"/>
                    <a:gd name="T53" fmla="*/ 205 h 472"/>
                    <a:gd name="T54" fmla="*/ 163 w 292"/>
                    <a:gd name="T55" fmla="*/ 229 h 472"/>
                    <a:gd name="T56" fmla="*/ 145 w 292"/>
                    <a:gd name="T57" fmla="*/ 220 h 472"/>
                    <a:gd name="T58" fmla="*/ 159 w 292"/>
                    <a:gd name="T59" fmla="*/ 196 h 472"/>
                    <a:gd name="T60" fmla="*/ 189 w 292"/>
                    <a:gd name="T61" fmla="*/ 147 h 472"/>
                    <a:gd name="T62" fmla="*/ 206 w 292"/>
                    <a:gd name="T63" fmla="*/ 156 h 472"/>
                    <a:gd name="T64" fmla="*/ 191 w 292"/>
                    <a:gd name="T65" fmla="*/ 180 h 472"/>
                    <a:gd name="T66" fmla="*/ 175 w 292"/>
                    <a:gd name="T67" fmla="*/ 171 h 472"/>
                    <a:gd name="T68" fmla="*/ 189 w 292"/>
                    <a:gd name="T69" fmla="*/ 147 h 472"/>
                    <a:gd name="T70" fmla="*/ 217 w 292"/>
                    <a:gd name="T71" fmla="*/ 98 h 472"/>
                    <a:gd name="T72" fmla="*/ 234 w 292"/>
                    <a:gd name="T73" fmla="*/ 109 h 472"/>
                    <a:gd name="T74" fmla="*/ 220 w 292"/>
                    <a:gd name="T75" fmla="*/ 133 h 472"/>
                    <a:gd name="T76" fmla="*/ 203 w 292"/>
                    <a:gd name="T77" fmla="*/ 123 h 472"/>
                    <a:gd name="T78" fmla="*/ 217 w 292"/>
                    <a:gd name="T79" fmla="*/ 98 h 472"/>
                    <a:gd name="T80" fmla="*/ 246 w 292"/>
                    <a:gd name="T81" fmla="*/ 49 h 472"/>
                    <a:gd name="T82" fmla="*/ 264 w 292"/>
                    <a:gd name="T83" fmla="*/ 60 h 472"/>
                    <a:gd name="T84" fmla="*/ 248 w 292"/>
                    <a:gd name="T85" fmla="*/ 84 h 472"/>
                    <a:gd name="T86" fmla="*/ 233 w 292"/>
                    <a:gd name="T87" fmla="*/ 74 h 472"/>
                    <a:gd name="T88" fmla="*/ 246 w 292"/>
                    <a:gd name="T89" fmla="*/ 49 h 472"/>
                    <a:gd name="T90" fmla="*/ 276 w 292"/>
                    <a:gd name="T91" fmla="*/ 0 h 472"/>
                    <a:gd name="T92" fmla="*/ 292 w 292"/>
                    <a:gd name="T93" fmla="*/ 11 h 472"/>
                    <a:gd name="T94" fmla="*/ 278 w 292"/>
                    <a:gd name="T95" fmla="*/ 35 h 472"/>
                    <a:gd name="T96" fmla="*/ 260 w 292"/>
                    <a:gd name="T97" fmla="*/ 25 h 472"/>
                    <a:gd name="T98" fmla="*/ 276 w 292"/>
                    <a:gd name="T99" fmla="*/ 0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92" h="472">
                      <a:moveTo>
                        <a:pt x="16" y="438"/>
                      </a:moveTo>
                      <a:lnTo>
                        <a:pt x="32" y="449"/>
                      </a:lnTo>
                      <a:lnTo>
                        <a:pt x="18" y="472"/>
                      </a:lnTo>
                      <a:lnTo>
                        <a:pt x="0" y="463"/>
                      </a:lnTo>
                      <a:lnTo>
                        <a:pt x="16" y="438"/>
                      </a:lnTo>
                      <a:close/>
                      <a:moveTo>
                        <a:pt x="44" y="390"/>
                      </a:moveTo>
                      <a:lnTo>
                        <a:pt x="61" y="400"/>
                      </a:lnTo>
                      <a:lnTo>
                        <a:pt x="47" y="425"/>
                      </a:lnTo>
                      <a:lnTo>
                        <a:pt x="30" y="414"/>
                      </a:lnTo>
                      <a:lnTo>
                        <a:pt x="44" y="390"/>
                      </a:lnTo>
                      <a:close/>
                      <a:moveTo>
                        <a:pt x="74" y="341"/>
                      </a:moveTo>
                      <a:lnTo>
                        <a:pt x="89" y="351"/>
                      </a:lnTo>
                      <a:lnTo>
                        <a:pt x="75" y="376"/>
                      </a:lnTo>
                      <a:lnTo>
                        <a:pt x="60" y="365"/>
                      </a:lnTo>
                      <a:lnTo>
                        <a:pt x="74" y="341"/>
                      </a:lnTo>
                      <a:close/>
                      <a:moveTo>
                        <a:pt x="102" y="292"/>
                      </a:moveTo>
                      <a:lnTo>
                        <a:pt x="119" y="302"/>
                      </a:lnTo>
                      <a:lnTo>
                        <a:pt x="105" y="327"/>
                      </a:lnTo>
                      <a:lnTo>
                        <a:pt x="88" y="316"/>
                      </a:lnTo>
                      <a:lnTo>
                        <a:pt x="102" y="292"/>
                      </a:lnTo>
                      <a:close/>
                      <a:moveTo>
                        <a:pt x="131" y="243"/>
                      </a:moveTo>
                      <a:lnTo>
                        <a:pt x="147" y="254"/>
                      </a:lnTo>
                      <a:lnTo>
                        <a:pt x="133" y="278"/>
                      </a:lnTo>
                      <a:lnTo>
                        <a:pt x="117" y="267"/>
                      </a:lnTo>
                      <a:lnTo>
                        <a:pt x="131" y="243"/>
                      </a:lnTo>
                      <a:close/>
                      <a:moveTo>
                        <a:pt x="159" y="196"/>
                      </a:moveTo>
                      <a:lnTo>
                        <a:pt x="177" y="205"/>
                      </a:lnTo>
                      <a:lnTo>
                        <a:pt x="163" y="229"/>
                      </a:lnTo>
                      <a:lnTo>
                        <a:pt x="145" y="220"/>
                      </a:lnTo>
                      <a:lnTo>
                        <a:pt x="159" y="196"/>
                      </a:lnTo>
                      <a:close/>
                      <a:moveTo>
                        <a:pt x="189" y="147"/>
                      </a:moveTo>
                      <a:lnTo>
                        <a:pt x="206" y="156"/>
                      </a:lnTo>
                      <a:lnTo>
                        <a:pt x="191" y="180"/>
                      </a:lnTo>
                      <a:lnTo>
                        <a:pt x="175" y="171"/>
                      </a:lnTo>
                      <a:lnTo>
                        <a:pt x="189" y="147"/>
                      </a:lnTo>
                      <a:close/>
                      <a:moveTo>
                        <a:pt x="217" y="98"/>
                      </a:moveTo>
                      <a:lnTo>
                        <a:pt x="234" y="109"/>
                      </a:lnTo>
                      <a:lnTo>
                        <a:pt x="220" y="133"/>
                      </a:lnTo>
                      <a:lnTo>
                        <a:pt x="203" y="123"/>
                      </a:lnTo>
                      <a:lnTo>
                        <a:pt x="217" y="98"/>
                      </a:lnTo>
                      <a:close/>
                      <a:moveTo>
                        <a:pt x="246" y="49"/>
                      </a:moveTo>
                      <a:lnTo>
                        <a:pt x="264" y="60"/>
                      </a:lnTo>
                      <a:lnTo>
                        <a:pt x="248" y="84"/>
                      </a:lnTo>
                      <a:lnTo>
                        <a:pt x="233" y="74"/>
                      </a:lnTo>
                      <a:lnTo>
                        <a:pt x="246" y="49"/>
                      </a:lnTo>
                      <a:close/>
                      <a:moveTo>
                        <a:pt x="276" y="0"/>
                      </a:moveTo>
                      <a:lnTo>
                        <a:pt x="292" y="11"/>
                      </a:lnTo>
                      <a:lnTo>
                        <a:pt x="278" y="35"/>
                      </a:lnTo>
                      <a:lnTo>
                        <a:pt x="260" y="25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7"/>
                <p:cNvSpPr/>
                <p:nvPr/>
              </p:nvSpPr>
              <p:spPr bwMode="auto">
                <a:xfrm>
                  <a:off x="2331304" y="1111332"/>
                  <a:ext cx="71732" cy="78739"/>
                </a:xfrm>
                <a:custGeom>
                  <a:avLst/>
                  <a:gdLst>
                    <a:gd name="T0" fmla="*/ 14 w 32"/>
                    <a:gd name="T1" fmla="*/ 0 h 35"/>
                    <a:gd name="T2" fmla="*/ 16 w 32"/>
                    <a:gd name="T3" fmla="*/ 0 h 35"/>
                    <a:gd name="T4" fmla="*/ 18 w 32"/>
                    <a:gd name="T5" fmla="*/ 0 h 35"/>
                    <a:gd name="T6" fmla="*/ 18 w 32"/>
                    <a:gd name="T7" fmla="*/ 2 h 35"/>
                    <a:gd name="T8" fmla="*/ 32 w 32"/>
                    <a:gd name="T9" fmla="*/ 9 h 35"/>
                    <a:gd name="T10" fmla="*/ 16 w 32"/>
                    <a:gd name="T11" fmla="*/ 35 h 35"/>
                    <a:gd name="T12" fmla="*/ 0 w 32"/>
                    <a:gd name="T13" fmla="*/ 9 h 35"/>
                    <a:gd name="T14" fmla="*/ 13 w 32"/>
                    <a:gd name="T15" fmla="*/ 2 h 35"/>
                    <a:gd name="T16" fmla="*/ 14 w 32"/>
                    <a:gd name="T1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5">
                      <a:moveTo>
                        <a:pt x="14" y="0"/>
                      </a:move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18" y="2"/>
                      </a:lnTo>
                      <a:lnTo>
                        <a:pt x="32" y="9"/>
                      </a:lnTo>
                      <a:lnTo>
                        <a:pt x="16" y="35"/>
                      </a:lnTo>
                      <a:lnTo>
                        <a:pt x="0" y="9"/>
                      </a:lnTo>
                      <a:lnTo>
                        <a:pt x="13" y="2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8"/>
                <p:cNvSpPr>
                  <a:spLocks noEditPoints="1"/>
                </p:cNvSpPr>
                <p:nvPr/>
              </p:nvSpPr>
              <p:spPr bwMode="auto">
                <a:xfrm>
                  <a:off x="1685712" y="15748"/>
                  <a:ext cx="650076" cy="1061838"/>
                </a:xfrm>
                <a:custGeom>
                  <a:avLst/>
                  <a:gdLst>
                    <a:gd name="T0" fmla="*/ 276 w 290"/>
                    <a:gd name="T1" fmla="*/ 438 h 472"/>
                    <a:gd name="T2" fmla="*/ 290 w 290"/>
                    <a:gd name="T3" fmla="*/ 463 h 472"/>
                    <a:gd name="T4" fmla="*/ 274 w 290"/>
                    <a:gd name="T5" fmla="*/ 472 h 472"/>
                    <a:gd name="T6" fmla="*/ 260 w 290"/>
                    <a:gd name="T7" fmla="*/ 449 h 472"/>
                    <a:gd name="T8" fmla="*/ 276 w 290"/>
                    <a:gd name="T9" fmla="*/ 438 h 472"/>
                    <a:gd name="T10" fmla="*/ 248 w 290"/>
                    <a:gd name="T11" fmla="*/ 390 h 472"/>
                    <a:gd name="T12" fmla="*/ 262 w 290"/>
                    <a:gd name="T13" fmla="*/ 414 h 472"/>
                    <a:gd name="T14" fmla="*/ 245 w 290"/>
                    <a:gd name="T15" fmla="*/ 425 h 472"/>
                    <a:gd name="T16" fmla="*/ 231 w 290"/>
                    <a:gd name="T17" fmla="*/ 400 h 472"/>
                    <a:gd name="T18" fmla="*/ 248 w 290"/>
                    <a:gd name="T19" fmla="*/ 390 h 472"/>
                    <a:gd name="T20" fmla="*/ 219 w 290"/>
                    <a:gd name="T21" fmla="*/ 341 h 472"/>
                    <a:gd name="T22" fmla="*/ 232 w 290"/>
                    <a:gd name="T23" fmla="*/ 365 h 472"/>
                    <a:gd name="T24" fmla="*/ 217 w 290"/>
                    <a:gd name="T25" fmla="*/ 376 h 472"/>
                    <a:gd name="T26" fmla="*/ 201 w 290"/>
                    <a:gd name="T27" fmla="*/ 351 h 472"/>
                    <a:gd name="T28" fmla="*/ 219 w 290"/>
                    <a:gd name="T29" fmla="*/ 341 h 472"/>
                    <a:gd name="T30" fmla="*/ 191 w 290"/>
                    <a:gd name="T31" fmla="*/ 292 h 472"/>
                    <a:gd name="T32" fmla="*/ 205 w 290"/>
                    <a:gd name="T33" fmla="*/ 316 h 472"/>
                    <a:gd name="T34" fmla="*/ 187 w 290"/>
                    <a:gd name="T35" fmla="*/ 327 h 472"/>
                    <a:gd name="T36" fmla="*/ 173 w 290"/>
                    <a:gd name="T37" fmla="*/ 302 h 472"/>
                    <a:gd name="T38" fmla="*/ 191 w 290"/>
                    <a:gd name="T39" fmla="*/ 292 h 472"/>
                    <a:gd name="T40" fmla="*/ 161 w 290"/>
                    <a:gd name="T41" fmla="*/ 243 h 472"/>
                    <a:gd name="T42" fmla="*/ 175 w 290"/>
                    <a:gd name="T43" fmla="*/ 267 h 472"/>
                    <a:gd name="T44" fmla="*/ 159 w 290"/>
                    <a:gd name="T45" fmla="*/ 278 h 472"/>
                    <a:gd name="T46" fmla="*/ 143 w 290"/>
                    <a:gd name="T47" fmla="*/ 254 h 472"/>
                    <a:gd name="T48" fmla="*/ 161 w 290"/>
                    <a:gd name="T49" fmla="*/ 243 h 472"/>
                    <a:gd name="T50" fmla="*/ 131 w 290"/>
                    <a:gd name="T51" fmla="*/ 196 h 472"/>
                    <a:gd name="T52" fmla="*/ 147 w 290"/>
                    <a:gd name="T53" fmla="*/ 220 h 472"/>
                    <a:gd name="T54" fmla="*/ 129 w 290"/>
                    <a:gd name="T55" fmla="*/ 229 h 472"/>
                    <a:gd name="T56" fmla="*/ 115 w 290"/>
                    <a:gd name="T57" fmla="*/ 205 h 472"/>
                    <a:gd name="T58" fmla="*/ 131 w 290"/>
                    <a:gd name="T59" fmla="*/ 196 h 472"/>
                    <a:gd name="T60" fmla="*/ 103 w 290"/>
                    <a:gd name="T61" fmla="*/ 147 h 472"/>
                    <a:gd name="T62" fmla="*/ 117 w 290"/>
                    <a:gd name="T63" fmla="*/ 171 h 472"/>
                    <a:gd name="T64" fmla="*/ 102 w 290"/>
                    <a:gd name="T65" fmla="*/ 180 h 472"/>
                    <a:gd name="T66" fmla="*/ 86 w 290"/>
                    <a:gd name="T67" fmla="*/ 156 h 472"/>
                    <a:gd name="T68" fmla="*/ 103 w 290"/>
                    <a:gd name="T69" fmla="*/ 147 h 472"/>
                    <a:gd name="T70" fmla="*/ 74 w 290"/>
                    <a:gd name="T71" fmla="*/ 98 h 472"/>
                    <a:gd name="T72" fmla="*/ 89 w 290"/>
                    <a:gd name="T73" fmla="*/ 123 h 472"/>
                    <a:gd name="T74" fmla="*/ 72 w 290"/>
                    <a:gd name="T75" fmla="*/ 133 h 472"/>
                    <a:gd name="T76" fmla="*/ 58 w 290"/>
                    <a:gd name="T77" fmla="*/ 109 h 472"/>
                    <a:gd name="T78" fmla="*/ 74 w 290"/>
                    <a:gd name="T79" fmla="*/ 98 h 472"/>
                    <a:gd name="T80" fmla="*/ 46 w 290"/>
                    <a:gd name="T81" fmla="*/ 49 h 472"/>
                    <a:gd name="T82" fmla="*/ 60 w 290"/>
                    <a:gd name="T83" fmla="*/ 74 h 472"/>
                    <a:gd name="T84" fmla="*/ 42 w 290"/>
                    <a:gd name="T85" fmla="*/ 84 h 472"/>
                    <a:gd name="T86" fmla="*/ 28 w 290"/>
                    <a:gd name="T87" fmla="*/ 60 h 472"/>
                    <a:gd name="T88" fmla="*/ 46 w 290"/>
                    <a:gd name="T89" fmla="*/ 49 h 472"/>
                    <a:gd name="T90" fmla="*/ 16 w 290"/>
                    <a:gd name="T91" fmla="*/ 0 h 472"/>
                    <a:gd name="T92" fmla="*/ 32 w 290"/>
                    <a:gd name="T93" fmla="*/ 25 h 472"/>
                    <a:gd name="T94" fmla="*/ 14 w 290"/>
                    <a:gd name="T95" fmla="*/ 35 h 472"/>
                    <a:gd name="T96" fmla="*/ 0 w 290"/>
                    <a:gd name="T97" fmla="*/ 11 h 472"/>
                    <a:gd name="T98" fmla="*/ 16 w 290"/>
                    <a:gd name="T99" fmla="*/ 0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90" h="472">
                      <a:moveTo>
                        <a:pt x="276" y="438"/>
                      </a:moveTo>
                      <a:lnTo>
                        <a:pt x="290" y="463"/>
                      </a:lnTo>
                      <a:lnTo>
                        <a:pt x="274" y="472"/>
                      </a:lnTo>
                      <a:lnTo>
                        <a:pt x="260" y="449"/>
                      </a:lnTo>
                      <a:lnTo>
                        <a:pt x="276" y="438"/>
                      </a:lnTo>
                      <a:close/>
                      <a:moveTo>
                        <a:pt x="248" y="390"/>
                      </a:moveTo>
                      <a:lnTo>
                        <a:pt x="262" y="414"/>
                      </a:lnTo>
                      <a:lnTo>
                        <a:pt x="245" y="425"/>
                      </a:lnTo>
                      <a:lnTo>
                        <a:pt x="231" y="400"/>
                      </a:lnTo>
                      <a:lnTo>
                        <a:pt x="248" y="390"/>
                      </a:lnTo>
                      <a:close/>
                      <a:moveTo>
                        <a:pt x="219" y="341"/>
                      </a:moveTo>
                      <a:lnTo>
                        <a:pt x="232" y="365"/>
                      </a:lnTo>
                      <a:lnTo>
                        <a:pt x="217" y="376"/>
                      </a:lnTo>
                      <a:lnTo>
                        <a:pt x="201" y="351"/>
                      </a:lnTo>
                      <a:lnTo>
                        <a:pt x="219" y="341"/>
                      </a:lnTo>
                      <a:close/>
                      <a:moveTo>
                        <a:pt x="191" y="292"/>
                      </a:moveTo>
                      <a:lnTo>
                        <a:pt x="205" y="316"/>
                      </a:lnTo>
                      <a:lnTo>
                        <a:pt x="187" y="327"/>
                      </a:lnTo>
                      <a:lnTo>
                        <a:pt x="173" y="302"/>
                      </a:lnTo>
                      <a:lnTo>
                        <a:pt x="191" y="292"/>
                      </a:lnTo>
                      <a:close/>
                      <a:moveTo>
                        <a:pt x="161" y="243"/>
                      </a:moveTo>
                      <a:lnTo>
                        <a:pt x="175" y="267"/>
                      </a:lnTo>
                      <a:lnTo>
                        <a:pt x="159" y="278"/>
                      </a:lnTo>
                      <a:lnTo>
                        <a:pt x="143" y="254"/>
                      </a:lnTo>
                      <a:lnTo>
                        <a:pt x="161" y="243"/>
                      </a:lnTo>
                      <a:close/>
                      <a:moveTo>
                        <a:pt x="131" y="196"/>
                      </a:moveTo>
                      <a:lnTo>
                        <a:pt x="147" y="220"/>
                      </a:lnTo>
                      <a:lnTo>
                        <a:pt x="129" y="229"/>
                      </a:lnTo>
                      <a:lnTo>
                        <a:pt x="115" y="205"/>
                      </a:lnTo>
                      <a:lnTo>
                        <a:pt x="131" y="196"/>
                      </a:lnTo>
                      <a:close/>
                      <a:moveTo>
                        <a:pt x="103" y="147"/>
                      </a:moveTo>
                      <a:lnTo>
                        <a:pt x="117" y="171"/>
                      </a:lnTo>
                      <a:lnTo>
                        <a:pt x="102" y="180"/>
                      </a:lnTo>
                      <a:lnTo>
                        <a:pt x="86" y="156"/>
                      </a:lnTo>
                      <a:lnTo>
                        <a:pt x="103" y="147"/>
                      </a:lnTo>
                      <a:close/>
                      <a:moveTo>
                        <a:pt x="74" y="98"/>
                      </a:moveTo>
                      <a:lnTo>
                        <a:pt x="89" y="123"/>
                      </a:lnTo>
                      <a:lnTo>
                        <a:pt x="72" y="133"/>
                      </a:lnTo>
                      <a:lnTo>
                        <a:pt x="58" y="109"/>
                      </a:lnTo>
                      <a:lnTo>
                        <a:pt x="74" y="98"/>
                      </a:lnTo>
                      <a:close/>
                      <a:moveTo>
                        <a:pt x="46" y="49"/>
                      </a:moveTo>
                      <a:lnTo>
                        <a:pt x="60" y="74"/>
                      </a:lnTo>
                      <a:lnTo>
                        <a:pt x="42" y="84"/>
                      </a:lnTo>
                      <a:lnTo>
                        <a:pt x="28" y="60"/>
                      </a:lnTo>
                      <a:lnTo>
                        <a:pt x="46" y="49"/>
                      </a:lnTo>
                      <a:close/>
                      <a:moveTo>
                        <a:pt x="16" y="0"/>
                      </a:moveTo>
                      <a:lnTo>
                        <a:pt x="32" y="25"/>
                      </a:lnTo>
                      <a:lnTo>
                        <a:pt x="14" y="35"/>
                      </a:lnTo>
                      <a:lnTo>
                        <a:pt x="0" y="11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10"/>
                <p:cNvSpPr>
                  <a:spLocks noEditPoints="1"/>
                </p:cNvSpPr>
                <p:nvPr/>
              </p:nvSpPr>
              <p:spPr bwMode="auto">
                <a:xfrm>
                  <a:off x="65007" y="1217065"/>
                  <a:ext cx="721808" cy="1172072"/>
                </a:xfrm>
                <a:custGeom>
                  <a:avLst/>
                  <a:gdLst>
                    <a:gd name="T0" fmla="*/ 16 w 322"/>
                    <a:gd name="T1" fmla="*/ 487 h 521"/>
                    <a:gd name="T2" fmla="*/ 32 w 322"/>
                    <a:gd name="T3" fmla="*/ 498 h 521"/>
                    <a:gd name="T4" fmla="*/ 18 w 322"/>
                    <a:gd name="T5" fmla="*/ 521 h 521"/>
                    <a:gd name="T6" fmla="*/ 0 w 322"/>
                    <a:gd name="T7" fmla="*/ 512 h 521"/>
                    <a:gd name="T8" fmla="*/ 16 w 322"/>
                    <a:gd name="T9" fmla="*/ 487 h 521"/>
                    <a:gd name="T10" fmla="*/ 44 w 322"/>
                    <a:gd name="T11" fmla="*/ 439 h 521"/>
                    <a:gd name="T12" fmla="*/ 62 w 322"/>
                    <a:gd name="T13" fmla="*/ 449 h 521"/>
                    <a:gd name="T14" fmla="*/ 48 w 322"/>
                    <a:gd name="T15" fmla="*/ 473 h 521"/>
                    <a:gd name="T16" fmla="*/ 30 w 322"/>
                    <a:gd name="T17" fmla="*/ 463 h 521"/>
                    <a:gd name="T18" fmla="*/ 44 w 322"/>
                    <a:gd name="T19" fmla="*/ 439 h 521"/>
                    <a:gd name="T20" fmla="*/ 74 w 322"/>
                    <a:gd name="T21" fmla="*/ 390 h 521"/>
                    <a:gd name="T22" fmla="*/ 89 w 322"/>
                    <a:gd name="T23" fmla="*/ 400 h 521"/>
                    <a:gd name="T24" fmla="*/ 76 w 322"/>
                    <a:gd name="T25" fmla="*/ 425 h 521"/>
                    <a:gd name="T26" fmla="*/ 60 w 322"/>
                    <a:gd name="T27" fmla="*/ 414 h 521"/>
                    <a:gd name="T28" fmla="*/ 74 w 322"/>
                    <a:gd name="T29" fmla="*/ 390 h 521"/>
                    <a:gd name="T30" fmla="*/ 102 w 322"/>
                    <a:gd name="T31" fmla="*/ 341 h 521"/>
                    <a:gd name="T32" fmla="*/ 119 w 322"/>
                    <a:gd name="T33" fmla="*/ 351 h 521"/>
                    <a:gd name="T34" fmla="*/ 105 w 322"/>
                    <a:gd name="T35" fmla="*/ 376 h 521"/>
                    <a:gd name="T36" fmla="*/ 88 w 322"/>
                    <a:gd name="T37" fmla="*/ 365 h 521"/>
                    <a:gd name="T38" fmla="*/ 102 w 322"/>
                    <a:gd name="T39" fmla="*/ 341 h 521"/>
                    <a:gd name="T40" fmla="*/ 131 w 322"/>
                    <a:gd name="T41" fmla="*/ 292 h 521"/>
                    <a:gd name="T42" fmla="*/ 149 w 322"/>
                    <a:gd name="T43" fmla="*/ 302 h 521"/>
                    <a:gd name="T44" fmla="*/ 133 w 322"/>
                    <a:gd name="T45" fmla="*/ 327 h 521"/>
                    <a:gd name="T46" fmla="*/ 117 w 322"/>
                    <a:gd name="T47" fmla="*/ 316 h 521"/>
                    <a:gd name="T48" fmla="*/ 131 w 322"/>
                    <a:gd name="T49" fmla="*/ 292 h 521"/>
                    <a:gd name="T50" fmla="*/ 159 w 322"/>
                    <a:gd name="T51" fmla="*/ 245 h 521"/>
                    <a:gd name="T52" fmla="*/ 177 w 322"/>
                    <a:gd name="T53" fmla="*/ 254 h 521"/>
                    <a:gd name="T54" fmla="*/ 163 w 322"/>
                    <a:gd name="T55" fmla="*/ 278 h 521"/>
                    <a:gd name="T56" fmla="*/ 145 w 322"/>
                    <a:gd name="T57" fmla="*/ 267 h 521"/>
                    <a:gd name="T58" fmla="*/ 159 w 322"/>
                    <a:gd name="T59" fmla="*/ 245 h 521"/>
                    <a:gd name="T60" fmla="*/ 189 w 322"/>
                    <a:gd name="T61" fmla="*/ 196 h 521"/>
                    <a:gd name="T62" fmla="*/ 206 w 322"/>
                    <a:gd name="T63" fmla="*/ 205 h 521"/>
                    <a:gd name="T64" fmla="*/ 191 w 322"/>
                    <a:gd name="T65" fmla="*/ 229 h 521"/>
                    <a:gd name="T66" fmla="*/ 175 w 322"/>
                    <a:gd name="T67" fmla="*/ 220 h 521"/>
                    <a:gd name="T68" fmla="*/ 189 w 322"/>
                    <a:gd name="T69" fmla="*/ 196 h 521"/>
                    <a:gd name="T70" fmla="*/ 219 w 322"/>
                    <a:gd name="T71" fmla="*/ 147 h 521"/>
                    <a:gd name="T72" fmla="*/ 234 w 322"/>
                    <a:gd name="T73" fmla="*/ 158 h 521"/>
                    <a:gd name="T74" fmla="*/ 220 w 322"/>
                    <a:gd name="T75" fmla="*/ 180 h 521"/>
                    <a:gd name="T76" fmla="*/ 203 w 322"/>
                    <a:gd name="T77" fmla="*/ 171 h 521"/>
                    <a:gd name="T78" fmla="*/ 219 w 322"/>
                    <a:gd name="T79" fmla="*/ 147 h 521"/>
                    <a:gd name="T80" fmla="*/ 247 w 322"/>
                    <a:gd name="T81" fmla="*/ 98 h 521"/>
                    <a:gd name="T82" fmla="*/ 264 w 322"/>
                    <a:gd name="T83" fmla="*/ 109 h 521"/>
                    <a:gd name="T84" fmla="*/ 248 w 322"/>
                    <a:gd name="T85" fmla="*/ 133 h 521"/>
                    <a:gd name="T86" fmla="*/ 233 w 322"/>
                    <a:gd name="T87" fmla="*/ 123 h 521"/>
                    <a:gd name="T88" fmla="*/ 247 w 322"/>
                    <a:gd name="T89" fmla="*/ 98 h 521"/>
                    <a:gd name="T90" fmla="*/ 276 w 322"/>
                    <a:gd name="T91" fmla="*/ 49 h 521"/>
                    <a:gd name="T92" fmla="*/ 292 w 322"/>
                    <a:gd name="T93" fmla="*/ 60 h 521"/>
                    <a:gd name="T94" fmla="*/ 278 w 322"/>
                    <a:gd name="T95" fmla="*/ 84 h 521"/>
                    <a:gd name="T96" fmla="*/ 261 w 322"/>
                    <a:gd name="T97" fmla="*/ 74 h 521"/>
                    <a:gd name="T98" fmla="*/ 276 w 322"/>
                    <a:gd name="T99" fmla="*/ 49 h 521"/>
                    <a:gd name="T100" fmla="*/ 304 w 322"/>
                    <a:gd name="T101" fmla="*/ 0 h 521"/>
                    <a:gd name="T102" fmla="*/ 322 w 322"/>
                    <a:gd name="T103" fmla="*/ 11 h 521"/>
                    <a:gd name="T104" fmla="*/ 306 w 322"/>
                    <a:gd name="T105" fmla="*/ 35 h 521"/>
                    <a:gd name="T106" fmla="*/ 290 w 322"/>
                    <a:gd name="T107" fmla="*/ 25 h 521"/>
                    <a:gd name="T108" fmla="*/ 304 w 322"/>
                    <a:gd name="T109" fmla="*/ 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2" h="521">
                      <a:moveTo>
                        <a:pt x="16" y="487"/>
                      </a:moveTo>
                      <a:lnTo>
                        <a:pt x="32" y="498"/>
                      </a:lnTo>
                      <a:lnTo>
                        <a:pt x="18" y="521"/>
                      </a:lnTo>
                      <a:lnTo>
                        <a:pt x="0" y="512"/>
                      </a:lnTo>
                      <a:lnTo>
                        <a:pt x="16" y="487"/>
                      </a:lnTo>
                      <a:close/>
                      <a:moveTo>
                        <a:pt x="44" y="439"/>
                      </a:moveTo>
                      <a:lnTo>
                        <a:pt x="62" y="449"/>
                      </a:lnTo>
                      <a:lnTo>
                        <a:pt x="48" y="473"/>
                      </a:lnTo>
                      <a:lnTo>
                        <a:pt x="30" y="463"/>
                      </a:lnTo>
                      <a:lnTo>
                        <a:pt x="44" y="439"/>
                      </a:lnTo>
                      <a:close/>
                      <a:moveTo>
                        <a:pt x="74" y="390"/>
                      </a:moveTo>
                      <a:lnTo>
                        <a:pt x="89" y="400"/>
                      </a:lnTo>
                      <a:lnTo>
                        <a:pt x="76" y="425"/>
                      </a:lnTo>
                      <a:lnTo>
                        <a:pt x="60" y="414"/>
                      </a:lnTo>
                      <a:lnTo>
                        <a:pt x="74" y="390"/>
                      </a:lnTo>
                      <a:close/>
                      <a:moveTo>
                        <a:pt x="102" y="341"/>
                      </a:moveTo>
                      <a:lnTo>
                        <a:pt x="119" y="351"/>
                      </a:lnTo>
                      <a:lnTo>
                        <a:pt x="105" y="376"/>
                      </a:lnTo>
                      <a:lnTo>
                        <a:pt x="88" y="365"/>
                      </a:lnTo>
                      <a:lnTo>
                        <a:pt x="102" y="341"/>
                      </a:lnTo>
                      <a:close/>
                      <a:moveTo>
                        <a:pt x="131" y="292"/>
                      </a:moveTo>
                      <a:lnTo>
                        <a:pt x="149" y="302"/>
                      </a:lnTo>
                      <a:lnTo>
                        <a:pt x="133" y="327"/>
                      </a:lnTo>
                      <a:lnTo>
                        <a:pt x="117" y="316"/>
                      </a:lnTo>
                      <a:lnTo>
                        <a:pt x="131" y="292"/>
                      </a:lnTo>
                      <a:close/>
                      <a:moveTo>
                        <a:pt x="159" y="245"/>
                      </a:moveTo>
                      <a:lnTo>
                        <a:pt x="177" y="254"/>
                      </a:lnTo>
                      <a:lnTo>
                        <a:pt x="163" y="278"/>
                      </a:lnTo>
                      <a:lnTo>
                        <a:pt x="145" y="267"/>
                      </a:lnTo>
                      <a:lnTo>
                        <a:pt x="159" y="245"/>
                      </a:lnTo>
                      <a:close/>
                      <a:moveTo>
                        <a:pt x="189" y="196"/>
                      </a:moveTo>
                      <a:lnTo>
                        <a:pt x="206" y="205"/>
                      </a:lnTo>
                      <a:lnTo>
                        <a:pt x="191" y="229"/>
                      </a:lnTo>
                      <a:lnTo>
                        <a:pt x="175" y="220"/>
                      </a:lnTo>
                      <a:lnTo>
                        <a:pt x="189" y="196"/>
                      </a:lnTo>
                      <a:close/>
                      <a:moveTo>
                        <a:pt x="219" y="147"/>
                      </a:moveTo>
                      <a:lnTo>
                        <a:pt x="234" y="158"/>
                      </a:lnTo>
                      <a:lnTo>
                        <a:pt x="220" y="180"/>
                      </a:lnTo>
                      <a:lnTo>
                        <a:pt x="203" y="171"/>
                      </a:lnTo>
                      <a:lnTo>
                        <a:pt x="219" y="147"/>
                      </a:lnTo>
                      <a:close/>
                      <a:moveTo>
                        <a:pt x="247" y="98"/>
                      </a:moveTo>
                      <a:lnTo>
                        <a:pt x="264" y="109"/>
                      </a:lnTo>
                      <a:lnTo>
                        <a:pt x="248" y="133"/>
                      </a:lnTo>
                      <a:lnTo>
                        <a:pt x="233" y="123"/>
                      </a:lnTo>
                      <a:lnTo>
                        <a:pt x="247" y="98"/>
                      </a:lnTo>
                      <a:close/>
                      <a:moveTo>
                        <a:pt x="276" y="49"/>
                      </a:moveTo>
                      <a:lnTo>
                        <a:pt x="292" y="60"/>
                      </a:lnTo>
                      <a:lnTo>
                        <a:pt x="278" y="84"/>
                      </a:lnTo>
                      <a:lnTo>
                        <a:pt x="261" y="74"/>
                      </a:lnTo>
                      <a:lnTo>
                        <a:pt x="276" y="49"/>
                      </a:lnTo>
                      <a:close/>
                      <a:moveTo>
                        <a:pt x="304" y="0"/>
                      </a:moveTo>
                      <a:lnTo>
                        <a:pt x="322" y="11"/>
                      </a:lnTo>
                      <a:lnTo>
                        <a:pt x="306" y="35"/>
                      </a:lnTo>
                      <a:lnTo>
                        <a:pt x="290" y="25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1"/>
                <p:cNvSpPr/>
                <p:nvPr/>
              </p:nvSpPr>
              <p:spPr bwMode="auto">
                <a:xfrm>
                  <a:off x="777849" y="1104582"/>
                  <a:ext cx="71732" cy="83238"/>
                </a:xfrm>
                <a:custGeom>
                  <a:avLst/>
                  <a:gdLst>
                    <a:gd name="T0" fmla="*/ 16 w 32"/>
                    <a:gd name="T1" fmla="*/ 0 h 37"/>
                    <a:gd name="T2" fmla="*/ 32 w 32"/>
                    <a:gd name="T3" fmla="*/ 26 h 37"/>
                    <a:gd name="T4" fmla="*/ 19 w 32"/>
                    <a:gd name="T5" fmla="*/ 35 h 37"/>
                    <a:gd name="T6" fmla="*/ 18 w 32"/>
                    <a:gd name="T7" fmla="*/ 37 h 37"/>
                    <a:gd name="T8" fmla="*/ 16 w 32"/>
                    <a:gd name="T9" fmla="*/ 37 h 37"/>
                    <a:gd name="T10" fmla="*/ 16 w 32"/>
                    <a:gd name="T11" fmla="*/ 37 h 37"/>
                    <a:gd name="T12" fmla="*/ 14 w 32"/>
                    <a:gd name="T13" fmla="*/ 35 h 37"/>
                    <a:gd name="T14" fmla="*/ 0 w 32"/>
                    <a:gd name="T15" fmla="*/ 26 h 37"/>
                    <a:gd name="T16" fmla="*/ 16 w 32"/>
                    <a:gd name="T1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7">
                      <a:moveTo>
                        <a:pt x="16" y="0"/>
                      </a:moveTo>
                      <a:lnTo>
                        <a:pt x="32" y="26"/>
                      </a:lnTo>
                      <a:lnTo>
                        <a:pt x="19" y="35"/>
                      </a:lnTo>
                      <a:lnTo>
                        <a:pt x="18" y="37"/>
                      </a:lnTo>
                      <a:lnTo>
                        <a:pt x="16" y="37"/>
                      </a:lnTo>
                      <a:lnTo>
                        <a:pt x="16" y="37"/>
                      </a:lnTo>
                      <a:lnTo>
                        <a:pt x="14" y="35"/>
                      </a:lnTo>
                      <a:lnTo>
                        <a:pt x="0" y="2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2"/>
                <p:cNvSpPr>
                  <a:spLocks noEditPoints="1"/>
                </p:cNvSpPr>
                <p:nvPr/>
              </p:nvSpPr>
              <p:spPr bwMode="auto">
                <a:xfrm>
                  <a:off x="845098" y="1217065"/>
                  <a:ext cx="715084" cy="1172072"/>
                </a:xfrm>
                <a:custGeom>
                  <a:avLst/>
                  <a:gdLst>
                    <a:gd name="T0" fmla="*/ 305 w 319"/>
                    <a:gd name="T1" fmla="*/ 487 h 521"/>
                    <a:gd name="T2" fmla="*/ 319 w 319"/>
                    <a:gd name="T3" fmla="*/ 512 h 521"/>
                    <a:gd name="T4" fmla="*/ 302 w 319"/>
                    <a:gd name="T5" fmla="*/ 521 h 521"/>
                    <a:gd name="T6" fmla="*/ 288 w 319"/>
                    <a:gd name="T7" fmla="*/ 498 h 521"/>
                    <a:gd name="T8" fmla="*/ 305 w 319"/>
                    <a:gd name="T9" fmla="*/ 487 h 521"/>
                    <a:gd name="T10" fmla="*/ 276 w 319"/>
                    <a:gd name="T11" fmla="*/ 439 h 521"/>
                    <a:gd name="T12" fmla="*/ 291 w 319"/>
                    <a:gd name="T13" fmla="*/ 463 h 521"/>
                    <a:gd name="T14" fmla="*/ 274 w 319"/>
                    <a:gd name="T15" fmla="*/ 473 h 521"/>
                    <a:gd name="T16" fmla="*/ 260 w 319"/>
                    <a:gd name="T17" fmla="*/ 449 h 521"/>
                    <a:gd name="T18" fmla="*/ 276 w 319"/>
                    <a:gd name="T19" fmla="*/ 439 h 521"/>
                    <a:gd name="T20" fmla="*/ 248 w 319"/>
                    <a:gd name="T21" fmla="*/ 390 h 521"/>
                    <a:gd name="T22" fmla="*/ 262 w 319"/>
                    <a:gd name="T23" fmla="*/ 414 h 521"/>
                    <a:gd name="T24" fmla="*/ 244 w 319"/>
                    <a:gd name="T25" fmla="*/ 425 h 521"/>
                    <a:gd name="T26" fmla="*/ 230 w 319"/>
                    <a:gd name="T27" fmla="*/ 400 h 521"/>
                    <a:gd name="T28" fmla="*/ 248 w 319"/>
                    <a:gd name="T29" fmla="*/ 390 h 521"/>
                    <a:gd name="T30" fmla="*/ 218 w 319"/>
                    <a:gd name="T31" fmla="*/ 341 h 521"/>
                    <a:gd name="T32" fmla="*/ 232 w 319"/>
                    <a:gd name="T33" fmla="*/ 365 h 521"/>
                    <a:gd name="T34" fmla="*/ 216 w 319"/>
                    <a:gd name="T35" fmla="*/ 376 h 521"/>
                    <a:gd name="T36" fmla="*/ 202 w 319"/>
                    <a:gd name="T37" fmla="*/ 351 h 521"/>
                    <a:gd name="T38" fmla="*/ 218 w 319"/>
                    <a:gd name="T39" fmla="*/ 341 h 521"/>
                    <a:gd name="T40" fmla="*/ 190 w 319"/>
                    <a:gd name="T41" fmla="*/ 292 h 521"/>
                    <a:gd name="T42" fmla="*/ 204 w 319"/>
                    <a:gd name="T43" fmla="*/ 316 h 521"/>
                    <a:gd name="T44" fmla="*/ 187 w 319"/>
                    <a:gd name="T45" fmla="*/ 327 h 521"/>
                    <a:gd name="T46" fmla="*/ 173 w 319"/>
                    <a:gd name="T47" fmla="*/ 302 h 521"/>
                    <a:gd name="T48" fmla="*/ 190 w 319"/>
                    <a:gd name="T49" fmla="*/ 292 h 521"/>
                    <a:gd name="T50" fmla="*/ 161 w 319"/>
                    <a:gd name="T51" fmla="*/ 245 h 521"/>
                    <a:gd name="T52" fmla="*/ 174 w 319"/>
                    <a:gd name="T53" fmla="*/ 267 h 521"/>
                    <a:gd name="T54" fmla="*/ 159 w 319"/>
                    <a:gd name="T55" fmla="*/ 278 h 521"/>
                    <a:gd name="T56" fmla="*/ 143 w 319"/>
                    <a:gd name="T57" fmla="*/ 254 h 521"/>
                    <a:gd name="T58" fmla="*/ 161 w 319"/>
                    <a:gd name="T59" fmla="*/ 245 h 521"/>
                    <a:gd name="T60" fmla="*/ 133 w 319"/>
                    <a:gd name="T61" fmla="*/ 196 h 521"/>
                    <a:gd name="T62" fmla="*/ 147 w 319"/>
                    <a:gd name="T63" fmla="*/ 220 h 521"/>
                    <a:gd name="T64" fmla="*/ 129 w 319"/>
                    <a:gd name="T65" fmla="*/ 229 h 521"/>
                    <a:gd name="T66" fmla="*/ 115 w 319"/>
                    <a:gd name="T67" fmla="*/ 205 h 521"/>
                    <a:gd name="T68" fmla="*/ 133 w 319"/>
                    <a:gd name="T69" fmla="*/ 196 h 521"/>
                    <a:gd name="T70" fmla="*/ 103 w 319"/>
                    <a:gd name="T71" fmla="*/ 147 h 521"/>
                    <a:gd name="T72" fmla="*/ 117 w 319"/>
                    <a:gd name="T73" fmla="*/ 171 h 521"/>
                    <a:gd name="T74" fmla="*/ 101 w 319"/>
                    <a:gd name="T75" fmla="*/ 180 h 521"/>
                    <a:gd name="T76" fmla="*/ 85 w 319"/>
                    <a:gd name="T77" fmla="*/ 158 h 521"/>
                    <a:gd name="T78" fmla="*/ 103 w 319"/>
                    <a:gd name="T79" fmla="*/ 147 h 521"/>
                    <a:gd name="T80" fmla="*/ 73 w 319"/>
                    <a:gd name="T81" fmla="*/ 98 h 521"/>
                    <a:gd name="T82" fmla="*/ 89 w 319"/>
                    <a:gd name="T83" fmla="*/ 123 h 521"/>
                    <a:gd name="T84" fmla="*/ 71 w 319"/>
                    <a:gd name="T85" fmla="*/ 133 h 521"/>
                    <a:gd name="T86" fmla="*/ 57 w 319"/>
                    <a:gd name="T87" fmla="*/ 109 h 521"/>
                    <a:gd name="T88" fmla="*/ 73 w 319"/>
                    <a:gd name="T89" fmla="*/ 98 h 521"/>
                    <a:gd name="T90" fmla="*/ 45 w 319"/>
                    <a:gd name="T91" fmla="*/ 49 h 521"/>
                    <a:gd name="T92" fmla="*/ 59 w 319"/>
                    <a:gd name="T93" fmla="*/ 74 h 521"/>
                    <a:gd name="T94" fmla="*/ 44 w 319"/>
                    <a:gd name="T95" fmla="*/ 84 h 521"/>
                    <a:gd name="T96" fmla="*/ 28 w 319"/>
                    <a:gd name="T97" fmla="*/ 60 h 521"/>
                    <a:gd name="T98" fmla="*/ 45 w 319"/>
                    <a:gd name="T99" fmla="*/ 49 h 521"/>
                    <a:gd name="T100" fmla="*/ 16 w 319"/>
                    <a:gd name="T101" fmla="*/ 0 h 521"/>
                    <a:gd name="T102" fmla="*/ 31 w 319"/>
                    <a:gd name="T103" fmla="*/ 25 h 521"/>
                    <a:gd name="T104" fmla="*/ 14 w 319"/>
                    <a:gd name="T105" fmla="*/ 35 h 521"/>
                    <a:gd name="T106" fmla="*/ 0 w 319"/>
                    <a:gd name="T107" fmla="*/ 11 h 521"/>
                    <a:gd name="T108" fmla="*/ 16 w 319"/>
                    <a:gd name="T109" fmla="*/ 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1">
                      <a:moveTo>
                        <a:pt x="305" y="487"/>
                      </a:moveTo>
                      <a:lnTo>
                        <a:pt x="319" y="512"/>
                      </a:lnTo>
                      <a:lnTo>
                        <a:pt x="302" y="521"/>
                      </a:lnTo>
                      <a:lnTo>
                        <a:pt x="288" y="498"/>
                      </a:lnTo>
                      <a:lnTo>
                        <a:pt x="305" y="487"/>
                      </a:lnTo>
                      <a:close/>
                      <a:moveTo>
                        <a:pt x="276" y="439"/>
                      </a:moveTo>
                      <a:lnTo>
                        <a:pt x="291" y="463"/>
                      </a:lnTo>
                      <a:lnTo>
                        <a:pt x="274" y="473"/>
                      </a:lnTo>
                      <a:lnTo>
                        <a:pt x="260" y="449"/>
                      </a:lnTo>
                      <a:lnTo>
                        <a:pt x="276" y="439"/>
                      </a:lnTo>
                      <a:close/>
                      <a:moveTo>
                        <a:pt x="248" y="390"/>
                      </a:moveTo>
                      <a:lnTo>
                        <a:pt x="262" y="414"/>
                      </a:lnTo>
                      <a:lnTo>
                        <a:pt x="244" y="425"/>
                      </a:lnTo>
                      <a:lnTo>
                        <a:pt x="230" y="400"/>
                      </a:lnTo>
                      <a:lnTo>
                        <a:pt x="248" y="390"/>
                      </a:lnTo>
                      <a:close/>
                      <a:moveTo>
                        <a:pt x="218" y="341"/>
                      </a:moveTo>
                      <a:lnTo>
                        <a:pt x="232" y="365"/>
                      </a:lnTo>
                      <a:lnTo>
                        <a:pt x="216" y="376"/>
                      </a:lnTo>
                      <a:lnTo>
                        <a:pt x="202" y="351"/>
                      </a:lnTo>
                      <a:lnTo>
                        <a:pt x="218" y="341"/>
                      </a:lnTo>
                      <a:close/>
                      <a:moveTo>
                        <a:pt x="190" y="292"/>
                      </a:moveTo>
                      <a:lnTo>
                        <a:pt x="204" y="316"/>
                      </a:lnTo>
                      <a:lnTo>
                        <a:pt x="187" y="327"/>
                      </a:lnTo>
                      <a:lnTo>
                        <a:pt x="173" y="302"/>
                      </a:lnTo>
                      <a:lnTo>
                        <a:pt x="190" y="292"/>
                      </a:lnTo>
                      <a:close/>
                      <a:moveTo>
                        <a:pt x="161" y="245"/>
                      </a:moveTo>
                      <a:lnTo>
                        <a:pt x="174" y="267"/>
                      </a:lnTo>
                      <a:lnTo>
                        <a:pt x="159" y="278"/>
                      </a:lnTo>
                      <a:lnTo>
                        <a:pt x="143" y="254"/>
                      </a:lnTo>
                      <a:lnTo>
                        <a:pt x="161" y="245"/>
                      </a:lnTo>
                      <a:close/>
                      <a:moveTo>
                        <a:pt x="133" y="196"/>
                      </a:moveTo>
                      <a:lnTo>
                        <a:pt x="147" y="220"/>
                      </a:lnTo>
                      <a:lnTo>
                        <a:pt x="129" y="229"/>
                      </a:lnTo>
                      <a:lnTo>
                        <a:pt x="115" y="205"/>
                      </a:lnTo>
                      <a:lnTo>
                        <a:pt x="133" y="196"/>
                      </a:lnTo>
                      <a:close/>
                      <a:moveTo>
                        <a:pt x="103" y="147"/>
                      </a:moveTo>
                      <a:lnTo>
                        <a:pt x="117" y="171"/>
                      </a:lnTo>
                      <a:lnTo>
                        <a:pt x="101" y="180"/>
                      </a:lnTo>
                      <a:lnTo>
                        <a:pt x="85" y="158"/>
                      </a:lnTo>
                      <a:lnTo>
                        <a:pt x="103" y="147"/>
                      </a:lnTo>
                      <a:close/>
                      <a:moveTo>
                        <a:pt x="73" y="98"/>
                      </a:moveTo>
                      <a:lnTo>
                        <a:pt x="89" y="123"/>
                      </a:lnTo>
                      <a:lnTo>
                        <a:pt x="71" y="133"/>
                      </a:lnTo>
                      <a:lnTo>
                        <a:pt x="57" y="109"/>
                      </a:lnTo>
                      <a:lnTo>
                        <a:pt x="73" y="98"/>
                      </a:lnTo>
                      <a:close/>
                      <a:moveTo>
                        <a:pt x="45" y="49"/>
                      </a:moveTo>
                      <a:lnTo>
                        <a:pt x="59" y="74"/>
                      </a:lnTo>
                      <a:lnTo>
                        <a:pt x="44" y="84"/>
                      </a:lnTo>
                      <a:lnTo>
                        <a:pt x="28" y="60"/>
                      </a:lnTo>
                      <a:lnTo>
                        <a:pt x="45" y="49"/>
                      </a:lnTo>
                      <a:close/>
                      <a:moveTo>
                        <a:pt x="16" y="0"/>
                      </a:moveTo>
                      <a:lnTo>
                        <a:pt x="31" y="25"/>
                      </a:lnTo>
                      <a:lnTo>
                        <a:pt x="14" y="35"/>
                      </a:lnTo>
                      <a:lnTo>
                        <a:pt x="0" y="11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13"/>
                <p:cNvSpPr/>
                <p:nvPr/>
              </p:nvSpPr>
              <p:spPr bwMode="auto">
                <a:xfrm>
                  <a:off x="1557939" y="2422882"/>
                  <a:ext cx="69492" cy="58491"/>
                </a:xfrm>
                <a:custGeom>
                  <a:avLst/>
                  <a:gdLst>
                    <a:gd name="T0" fmla="*/ 15 w 31"/>
                    <a:gd name="T1" fmla="*/ 0 h 26"/>
                    <a:gd name="T2" fmla="*/ 31 w 31"/>
                    <a:gd name="T3" fmla="*/ 26 h 26"/>
                    <a:gd name="T4" fmla="*/ 1 w 31"/>
                    <a:gd name="T5" fmla="*/ 26 h 26"/>
                    <a:gd name="T6" fmla="*/ 1 w 31"/>
                    <a:gd name="T7" fmla="*/ 12 h 26"/>
                    <a:gd name="T8" fmla="*/ 0 w 31"/>
                    <a:gd name="T9" fmla="*/ 9 h 26"/>
                    <a:gd name="T10" fmla="*/ 1 w 31"/>
                    <a:gd name="T11" fmla="*/ 9 h 26"/>
                    <a:gd name="T12" fmla="*/ 1 w 31"/>
                    <a:gd name="T13" fmla="*/ 7 h 26"/>
                    <a:gd name="T14" fmla="*/ 3 w 31"/>
                    <a:gd name="T15" fmla="*/ 7 h 26"/>
                    <a:gd name="T16" fmla="*/ 15 w 31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26">
                      <a:moveTo>
                        <a:pt x="15" y="0"/>
                      </a:moveTo>
                      <a:lnTo>
                        <a:pt x="31" y="26"/>
                      </a:lnTo>
                      <a:lnTo>
                        <a:pt x="1" y="26"/>
                      </a:lnTo>
                      <a:lnTo>
                        <a:pt x="1" y="12"/>
                      </a:lnTo>
                      <a:lnTo>
                        <a:pt x="0" y="9"/>
                      </a:lnTo>
                      <a:lnTo>
                        <a:pt x="1" y="9"/>
                      </a:lnTo>
                      <a:lnTo>
                        <a:pt x="1" y="7"/>
                      </a:lnTo>
                      <a:lnTo>
                        <a:pt x="3" y="7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>
                  <a:spLocks noEditPoints="1"/>
                </p:cNvSpPr>
                <p:nvPr/>
              </p:nvSpPr>
              <p:spPr bwMode="auto">
                <a:xfrm>
                  <a:off x="127773" y="2438630"/>
                  <a:ext cx="1369643" cy="42744"/>
                </a:xfrm>
                <a:custGeom>
                  <a:avLst/>
                  <a:gdLst>
                    <a:gd name="T0" fmla="*/ 585 w 611"/>
                    <a:gd name="T1" fmla="*/ 0 h 19"/>
                    <a:gd name="T2" fmla="*/ 611 w 611"/>
                    <a:gd name="T3" fmla="*/ 0 h 19"/>
                    <a:gd name="T4" fmla="*/ 611 w 611"/>
                    <a:gd name="T5" fmla="*/ 19 h 19"/>
                    <a:gd name="T6" fmla="*/ 585 w 611"/>
                    <a:gd name="T7" fmla="*/ 19 h 19"/>
                    <a:gd name="T8" fmla="*/ 585 w 611"/>
                    <a:gd name="T9" fmla="*/ 0 h 19"/>
                    <a:gd name="T10" fmla="*/ 533 w 611"/>
                    <a:gd name="T11" fmla="*/ 0 h 19"/>
                    <a:gd name="T12" fmla="*/ 559 w 611"/>
                    <a:gd name="T13" fmla="*/ 0 h 19"/>
                    <a:gd name="T14" fmla="*/ 559 w 611"/>
                    <a:gd name="T15" fmla="*/ 19 h 19"/>
                    <a:gd name="T16" fmla="*/ 533 w 611"/>
                    <a:gd name="T17" fmla="*/ 19 h 19"/>
                    <a:gd name="T18" fmla="*/ 533 w 611"/>
                    <a:gd name="T19" fmla="*/ 0 h 19"/>
                    <a:gd name="T20" fmla="*/ 479 w 611"/>
                    <a:gd name="T21" fmla="*/ 0 h 19"/>
                    <a:gd name="T22" fmla="*/ 505 w 611"/>
                    <a:gd name="T23" fmla="*/ 0 h 19"/>
                    <a:gd name="T24" fmla="*/ 505 w 611"/>
                    <a:gd name="T25" fmla="*/ 19 h 19"/>
                    <a:gd name="T26" fmla="*/ 479 w 611"/>
                    <a:gd name="T27" fmla="*/ 19 h 19"/>
                    <a:gd name="T28" fmla="*/ 479 w 611"/>
                    <a:gd name="T29" fmla="*/ 0 h 19"/>
                    <a:gd name="T30" fmla="*/ 426 w 611"/>
                    <a:gd name="T31" fmla="*/ 0 h 19"/>
                    <a:gd name="T32" fmla="*/ 453 w 611"/>
                    <a:gd name="T33" fmla="*/ 0 h 19"/>
                    <a:gd name="T34" fmla="*/ 453 w 611"/>
                    <a:gd name="T35" fmla="*/ 19 h 19"/>
                    <a:gd name="T36" fmla="*/ 426 w 611"/>
                    <a:gd name="T37" fmla="*/ 19 h 19"/>
                    <a:gd name="T38" fmla="*/ 426 w 611"/>
                    <a:gd name="T39" fmla="*/ 0 h 19"/>
                    <a:gd name="T40" fmla="*/ 372 w 611"/>
                    <a:gd name="T41" fmla="*/ 0 h 19"/>
                    <a:gd name="T42" fmla="*/ 400 w 611"/>
                    <a:gd name="T43" fmla="*/ 0 h 19"/>
                    <a:gd name="T44" fmla="*/ 400 w 611"/>
                    <a:gd name="T45" fmla="*/ 19 h 19"/>
                    <a:gd name="T46" fmla="*/ 372 w 611"/>
                    <a:gd name="T47" fmla="*/ 19 h 19"/>
                    <a:gd name="T48" fmla="*/ 372 w 611"/>
                    <a:gd name="T49" fmla="*/ 0 h 19"/>
                    <a:gd name="T50" fmla="*/ 320 w 611"/>
                    <a:gd name="T51" fmla="*/ 0 h 19"/>
                    <a:gd name="T52" fmla="*/ 346 w 611"/>
                    <a:gd name="T53" fmla="*/ 0 h 19"/>
                    <a:gd name="T54" fmla="*/ 346 w 611"/>
                    <a:gd name="T55" fmla="*/ 19 h 19"/>
                    <a:gd name="T56" fmla="*/ 320 w 611"/>
                    <a:gd name="T57" fmla="*/ 19 h 19"/>
                    <a:gd name="T58" fmla="*/ 320 w 611"/>
                    <a:gd name="T59" fmla="*/ 0 h 19"/>
                    <a:gd name="T60" fmla="*/ 266 w 611"/>
                    <a:gd name="T61" fmla="*/ 0 h 19"/>
                    <a:gd name="T62" fmla="*/ 294 w 611"/>
                    <a:gd name="T63" fmla="*/ 0 h 19"/>
                    <a:gd name="T64" fmla="*/ 294 w 611"/>
                    <a:gd name="T65" fmla="*/ 19 h 19"/>
                    <a:gd name="T66" fmla="*/ 266 w 611"/>
                    <a:gd name="T67" fmla="*/ 19 h 19"/>
                    <a:gd name="T68" fmla="*/ 266 w 611"/>
                    <a:gd name="T69" fmla="*/ 0 h 19"/>
                    <a:gd name="T70" fmla="*/ 213 w 611"/>
                    <a:gd name="T71" fmla="*/ 0 h 19"/>
                    <a:gd name="T72" fmla="*/ 240 w 611"/>
                    <a:gd name="T73" fmla="*/ 0 h 19"/>
                    <a:gd name="T74" fmla="*/ 240 w 611"/>
                    <a:gd name="T75" fmla="*/ 19 h 19"/>
                    <a:gd name="T76" fmla="*/ 213 w 611"/>
                    <a:gd name="T77" fmla="*/ 19 h 19"/>
                    <a:gd name="T78" fmla="*/ 213 w 611"/>
                    <a:gd name="T79" fmla="*/ 0 h 19"/>
                    <a:gd name="T80" fmla="*/ 161 w 611"/>
                    <a:gd name="T81" fmla="*/ 0 h 19"/>
                    <a:gd name="T82" fmla="*/ 187 w 611"/>
                    <a:gd name="T83" fmla="*/ 0 h 19"/>
                    <a:gd name="T84" fmla="*/ 187 w 611"/>
                    <a:gd name="T85" fmla="*/ 19 h 19"/>
                    <a:gd name="T86" fmla="*/ 161 w 611"/>
                    <a:gd name="T87" fmla="*/ 19 h 19"/>
                    <a:gd name="T88" fmla="*/ 161 w 611"/>
                    <a:gd name="T89" fmla="*/ 0 h 19"/>
                    <a:gd name="T90" fmla="*/ 107 w 611"/>
                    <a:gd name="T91" fmla="*/ 0 h 19"/>
                    <a:gd name="T92" fmla="*/ 133 w 611"/>
                    <a:gd name="T93" fmla="*/ 0 h 19"/>
                    <a:gd name="T94" fmla="*/ 133 w 611"/>
                    <a:gd name="T95" fmla="*/ 19 h 19"/>
                    <a:gd name="T96" fmla="*/ 107 w 611"/>
                    <a:gd name="T97" fmla="*/ 19 h 19"/>
                    <a:gd name="T98" fmla="*/ 107 w 611"/>
                    <a:gd name="T99" fmla="*/ 0 h 19"/>
                    <a:gd name="T100" fmla="*/ 54 w 611"/>
                    <a:gd name="T101" fmla="*/ 0 h 19"/>
                    <a:gd name="T102" fmla="*/ 81 w 611"/>
                    <a:gd name="T103" fmla="*/ 0 h 19"/>
                    <a:gd name="T104" fmla="*/ 81 w 611"/>
                    <a:gd name="T105" fmla="*/ 19 h 19"/>
                    <a:gd name="T106" fmla="*/ 54 w 611"/>
                    <a:gd name="T107" fmla="*/ 19 h 19"/>
                    <a:gd name="T108" fmla="*/ 54 w 611"/>
                    <a:gd name="T109" fmla="*/ 0 h 19"/>
                    <a:gd name="T110" fmla="*/ 0 w 611"/>
                    <a:gd name="T111" fmla="*/ 0 h 19"/>
                    <a:gd name="T112" fmla="*/ 27 w 611"/>
                    <a:gd name="T113" fmla="*/ 0 h 19"/>
                    <a:gd name="T114" fmla="*/ 27 w 611"/>
                    <a:gd name="T115" fmla="*/ 19 h 19"/>
                    <a:gd name="T116" fmla="*/ 0 w 611"/>
                    <a:gd name="T117" fmla="*/ 19 h 19"/>
                    <a:gd name="T118" fmla="*/ 0 w 611"/>
                    <a:gd name="T11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11" h="19">
                      <a:moveTo>
                        <a:pt x="585" y="0"/>
                      </a:moveTo>
                      <a:lnTo>
                        <a:pt x="611" y="0"/>
                      </a:lnTo>
                      <a:lnTo>
                        <a:pt x="611" y="19"/>
                      </a:lnTo>
                      <a:lnTo>
                        <a:pt x="585" y="19"/>
                      </a:lnTo>
                      <a:lnTo>
                        <a:pt x="585" y="0"/>
                      </a:lnTo>
                      <a:close/>
                      <a:moveTo>
                        <a:pt x="533" y="0"/>
                      </a:moveTo>
                      <a:lnTo>
                        <a:pt x="559" y="0"/>
                      </a:lnTo>
                      <a:lnTo>
                        <a:pt x="559" y="19"/>
                      </a:lnTo>
                      <a:lnTo>
                        <a:pt x="533" y="19"/>
                      </a:lnTo>
                      <a:lnTo>
                        <a:pt x="533" y="0"/>
                      </a:lnTo>
                      <a:close/>
                      <a:moveTo>
                        <a:pt x="479" y="0"/>
                      </a:moveTo>
                      <a:lnTo>
                        <a:pt x="505" y="0"/>
                      </a:lnTo>
                      <a:lnTo>
                        <a:pt x="505" y="19"/>
                      </a:lnTo>
                      <a:lnTo>
                        <a:pt x="479" y="19"/>
                      </a:lnTo>
                      <a:lnTo>
                        <a:pt x="479" y="0"/>
                      </a:lnTo>
                      <a:close/>
                      <a:moveTo>
                        <a:pt x="426" y="0"/>
                      </a:moveTo>
                      <a:lnTo>
                        <a:pt x="453" y="0"/>
                      </a:lnTo>
                      <a:lnTo>
                        <a:pt x="453" y="19"/>
                      </a:lnTo>
                      <a:lnTo>
                        <a:pt x="426" y="19"/>
                      </a:lnTo>
                      <a:lnTo>
                        <a:pt x="426" y="0"/>
                      </a:lnTo>
                      <a:close/>
                      <a:moveTo>
                        <a:pt x="372" y="0"/>
                      </a:moveTo>
                      <a:lnTo>
                        <a:pt x="400" y="0"/>
                      </a:lnTo>
                      <a:lnTo>
                        <a:pt x="400" y="19"/>
                      </a:lnTo>
                      <a:lnTo>
                        <a:pt x="372" y="19"/>
                      </a:lnTo>
                      <a:lnTo>
                        <a:pt x="372" y="0"/>
                      </a:lnTo>
                      <a:close/>
                      <a:moveTo>
                        <a:pt x="320" y="0"/>
                      </a:moveTo>
                      <a:lnTo>
                        <a:pt x="346" y="0"/>
                      </a:lnTo>
                      <a:lnTo>
                        <a:pt x="346" y="19"/>
                      </a:lnTo>
                      <a:lnTo>
                        <a:pt x="320" y="19"/>
                      </a:lnTo>
                      <a:lnTo>
                        <a:pt x="320" y="0"/>
                      </a:lnTo>
                      <a:close/>
                      <a:moveTo>
                        <a:pt x="266" y="0"/>
                      </a:moveTo>
                      <a:lnTo>
                        <a:pt x="294" y="0"/>
                      </a:lnTo>
                      <a:lnTo>
                        <a:pt x="294" y="19"/>
                      </a:lnTo>
                      <a:lnTo>
                        <a:pt x="266" y="19"/>
                      </a:lnTo>
                      <a:lnTo>
                        <a:pt x="266" y="0"/>
                      </a:lnTo>
                      <a:close/>
                      <a:moveTo>
                        <a:pt x="213" y="0"/>
                      </a:moveTo>
                      <a:lnTo>
                        <a:pt x="240" y="0"/>
                      </a:lnTo>
                      <a:lnTo>
                        <a:pt x="240" y="19"/>
                      </a:lnTo>
                      <a:lnTo>
                        <a:pt x="213" y="19"/>
                      </a:lnTo>
                      <a:lnTo>
                        <a:pt x="213" y="0"/>
                      </a:lnTo>
                      <a:close/>
                      <a:moveTo>
                        <a:pt x="161" y="0"/>
                      </a:moveTo>
                      <a:lnTo>
                        <a:pt x="187" y="0"/>
                      </a:lnTo>
                      <a:lnTo>
                        <a:pt x="187" y="19"/>
                      </a:lnTo>
                      <a:lnTo>
                        <a:pt x="161" y="19"/>
                      </a:lnTo>
                      <a:lnTo>
                        <a:pt x="161" y="0"/>
                      </a:lnTo>
                      <a:close/>
                      <a:moveTo>
                        <a:pt x="107" y="0"/>
                      </a:moveTo>
                      <a:lnTo>
                        <a:pt x="133" y="0"/>
                      </a:lnTo>
                      <a:lnTo>
                        <a:pt x="133" y="19"/>
                      </a:lnTo>
                      <a:lnTo>
                        <a:pt x="107" y="19"/>
                      </a:lnTo>
                      <a:lnTo>
                        <a:pt x="107" y="0"/>
                      </a:lnTo>
                      <a:close/>
                      <a:moveTo>
                        <a:pt x="54" y="0"/>
                      </a:moveTo>
                      <a:lnTo>
                        <a:pt x="81" y="0"/>
                      </a:lnTo>
                      <a:lnTo>
                        <a:pt x="81" y="19"/>
                      </a:lnTo>
                      <a:lnTo>
                        <a:pt x="54" y="19"/>
                      </a:lnTo>
                      <a:lnTo>
                        <a:pt x="54" y="0"/>
                      </a:lnTo>
                      <a:close/>
                      <a:moveTo>
                        <a:pt x="0" y="0"/>
                      </a:moveTo>
                      <a:lnTo>
                        <a:pt x="27" y="0"/>
                      </a:lnTo>
                      <a:lnTo>
                        <a:pt x="27" y="19"/>
                      </a:lnTo>
                      <a:lnTo>
                        <a:pt x="0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5"/>
                <p:cNvSpPr/>
                <p:nvPr/>
              </p:nvSpPr>
              <p:spPr bwMode="auto">
                <a:xfrm>
                  <a:off x="1553456" y="2422882"/>
                  <a:ext cx="69492" cy="58491"/>
                </a:xfrm>
                <a:custGeom>
                  <a:avLst/>
                  <a:gdLst>
                    <a:gd name="T0" fmla="*/ 16 w 31"/>
                    <a:gd name="T1" fmla="*/ 0 h 26"/>
                    <a:gd name="T2" fmla="*/ 28 w 31"/>
                    <a:gd name="T3" fmla="*/ 7 h 26"/>
                    <a:gd name="T4" fmla="*/ 31 w 31"/>
                    <a:gd name="T5" fmla="*/ 7 h 26"/>
                    <a:gd name="T6" fmla="*/ 31 w 31"/>
                    <a:gd name="T7" fmla="*/ 9 h 26"/>
                    <a:gd name="T8" fmla="*/ 31 w 31"/>
                    <a:gd name="T9" fmla="*/ 9 h 26"/>
                    <a:gd name="T10" fmla="*/ 31 w 31"/>
                    <a:gd name="T11" fmla="*/ 12 h 26"/>
                    <a:gd name="T12" fmla="*/ 31 w 31"/>
                    <a:gd name="T13" fmla="*/ 26 h 26"/>
                    <a:gd name="T14" fmla="*/ 0 w 31"/>
                    <a:gd name="T15" fmla="*/ 26 h 26"/>
                    <a:gd name="T16" fmla="*/ 16 w 31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26">
                      <a:moveTo>
                        <a:pt x="16" y="0"/>
                      </a:moveTo>
                      <a:lnTo>
                        <a:pt x="28" y="7"/>
                      </a:lnTo>
                      <a:lnTo>
                        <a:pt x="31" y="7"/>
                      </a:lnTo>
                      <a:lnTo>
                        <a:pt x="31" y="9"/>
                      </a:lnTo>
                      <a:lnTo>
                        <a:pt x="31" y="9"/>
                      </a:lnTo>
                      <a:lnTo>
                        <a:pt x="31" y="12"/>
                      </a:lnTo>
                      <a:lnTo>
                        <a:pt x="31" y="26"/>
                      </a:lnTo>
                      <a:lnTo>
                        <a:pt x="0" y="2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6"/>
                <p:cNvSpPr>
                  <a:spLocks noEditPoints="1"/>
                </p:cNvSpPr>
                <p:nvPr/>
              </p:nvSpPr>
              <p:spPr bwMode="auto">
                <a:xfrm>
                  <a:off x="1620705" y="1217065"/>
                  <a:ext cx="715084" cy="1172072"/>
                </a:xfrm>
                <a:custGeom>
                  <a:avLst/>
                  <a:gdLst>
                    <a:gd name="T0" fmla="*/ 14 w 319"/>
                    <a:gd name="T1" fmla="*/ 487 h 521"/>
                    <a:gd name="T2" fmla="*/ 31 w 319"/>
                    <a:gd name="T3" fmla="*/ 498 h 521"/>
                    <a:gd name="T4" fmla="*/ 17 w 319"/>
                    <a:gd name="T5" fmla="*/ 521 h 521"/>
                    <a:gd name="T6" fmla="*/ 0 w 319"/>
                    <a:gd name="T7" fmla="*/ 512 h 521"/>
                    <a:gd name="T8" fmla="*/ 14 w 319"/>
                    <a:gd name="T9" fmla="*/ 487 h 521"/>
                    <a:gd name="T10" fmla="*/ 43 w 319"/>
                    <a:gd name="T11" fmla="*/ 439 h 521"/>
                    <a:gd name="T12" fmla="*/ 61 w 319"/>
                    <a:gd name="T13" fmla="*/ 449 h 521"/>
                    <a:gd name="T14" fmla="*/ 45 w 319"/>
                    <a:gd name="T15" fmla="*/ 473 h 521"/>
                    <a:gd name="T16" fmla="*/ 29 w 319"/>
                    <a:gd name="T17" fmla="*/ 463 h 521"/>
                    <a:gd name="T18" fmla="*/ 43 w 319"/>
                    <a:gd name="T19" fmla="*/ 439 h 521"/>
                    <a:gd name="T20" fmla="*/ 71 w 319"/>
                    <a:gd name="T21" fmla="*/ 390 h 521"/>
                    <a:gd name="T22" fmla="*/ 89 w 319"/>
                    <a:gd name="T23" fmla="*/ 400 h 521"/>
                    <a:gd name="T24" fmla="*/ 75 w 319"/>
                    <a:gd name="T25" fmla="*/ 425 h 521"/>
                    <a:gd name="T26" fmla="*/ 57 w 319"/>
                    <a:gd name="T27" fmla="*/ 414 h 521"/>
                    <a:gd name="T28" fmla="*/ 71 w 319"/>
                    <a:gd name="T29" fmla="*/ 390 h 521"/>
                    <a:gd name="T30" fmla="*/ 101 w 319"/>
                    <a:gd name="T31" fmla="*/ 341 h 521"/>
                    <a:gd name="T32" fmla="*/ 118 w 319"/>
                    <a:gd name="T33" fmla="*/ 351 h 521"/>
                    <a:gd name="T34" fmla="*/ 103 w 319"/>
                    <a:gd name="T35" fmla="*/ 376 h 521"/>
                    <a:gd name="T36" fmla="*/ 87 w 319"/>
                    <a:gd name="T37" fmla="*/ 365 h 521"/>
                    <a:gd name="T38" fmla="*/ 101 w 319"/>
                    <a:gd name="T39" fmla="*/ 341 h 521"/>
                    <a:gd name="T40" fmla="*/ 131 w 319"/>
                    <a:gd name="T41" fmla="*/ 292 h 521"/>
                    <a:gd name="T42" fmla="*/ 146 w 319"/>
                    <a:gd name="T43" fmla="*/ 302 h 521"/>
                    <a:gd name="T44" fmla="*/ 132 w 319"/>
                    <a:gd name="T45" fmla="*/ 327 h 521"/>
                    <a:gd name="T46" fmla="*/ 115 w 319"/>
                    <a:gd name="T47" fmla="*/ 316 h 521"/>
                    <a:gd name="T48" fmla="*/ 131 w 319"/>
                    <a:gd name="T49" fmla="*/ 292 h 521"/>
                    <a:gd name="T50" fmla="*/ 158 w 319"/>
                    <a:gd name="T51" fmla="*/ 245 h 521"/>
                    <a:gd name="T52" fmla="*/ 176 w 319"/>
                    <a:gd name="T53" fmla="*/ 254 h 521"/>
                    <a:gd name="T54" fmla="*/ 160 w 319"/>
                    <a:gd name="T55" fmla="*/ 278 h 521"/>
                    <a:gd name="T56" fmla="*/ 144 w 319"/>
                    <a:gd name="T57" fmla="*/ 267 h 521"/>
                    <a:gd name="T58" fmla="*/ 158 w 319"/>
                    <a:gd name="T59" fmla="*/ 245 h 521"/>
                    <a:gd name="T60" fmla="*/ 188 w 319"/>
                    <a:gd name="T61" fmla="*/ 196 h 521"/>
                    <a:gd name="T62" fmla="*/ 204 w 319"/>
                    <a:gd name="T63" fmla="*/ 205 h 521"/>
                    <a:gd name="T64" fmla="*/ 190 w 319"/>
                    <a:gd name="T65" fmla="*/ 229 h 521"/>
                    <a:gd name="T66" fmla="*/ 172 w 319"/>
                    <a:gd name="T67" fmla="*/ 220 h 521"/>
                    <a:gd name="T68" fmla="*/ 188 w 319"/>
                    <a:gd name="T69" fmla="*/ 196 h 521"/>
                    <a:gd name="T70" fmla="*/ 216 w 319"/>
                    <a:gd name="T71" fmla="*/ 147 h 521"/>
                    <a:gd name="T72" fmla="*/ 234 w 319"/>
                    <a:gd name="T73" fmla="*/ 158 h 521"/>
                    <a:gd name="T74" fmla="*/ 218 w 319"/>
                    <a:gd name="T75" fmla="*/ 180 h 521"/>
                    <a:gd name="T76" fmla="*/ 202 w 319"/>
                    <a:gd name="T77" fmla="*/ 171 h 521"/>
                    <a:gd name="T78" fmla="*/ 216 w 319"/>
                    <a:gd name="T79" fmla="*/ 147 h 521"/>
                    <a:gd name="T80" fmla="*/ 246 w 319"/>
                    <a:gd name="T81" fmla="*/ 98 h 521"/>
                    <a:gd name="T82" fmla="*/ 261 w 319"/>
                    <a:gd name="T83" fmla="*/ 109 h 521"/>
                    <a:gd name="T84" fmla="*/ 248 w 319"/>
                    <a:gd name="T85" fmla="*/ 133 h 521"/>
                    <a:gd name="T86" fmla="*/ 230 w 319"/>
                    <a:gd name="T87" fmla="*/ 123 h 521"/>
                    <a:gd name="T88" fmla="*/ 246 w 319"/>
                    <a:gd name="T89" fmla="*/ 98 h 521"/>
                    <a:gd name="T90" fmla="*/ 274 w 319"/>
                    <a:gd name="T91" fmla="*/ 49 h 521"/>
                    <a:gd name="T92" fmla="*/ 291 w 319"/>
                    <a:gd name="T93" fmla="*/ 60 h 521"/>
                    <a:gd name="T94" fmla="*/ 277 w 319"/>
                    <a:gd name="T95" fmla="*/ 84 h 521"/>
                    <a:gd name="T96" fmla="*/ 260 w 319"/>
                    <a:gd name="T97" fmla="*/ 74 h 521"/>
                    <a:gd name="T98" fmla="*/ 274 w 319"/>
                    <a:gd name="T99" fmla="*/ 49 h 521"/>
                    <a:gd name="T100" fmla="*/ 303 w 319"/>
                    <a:gd name="T101" fmla="*/ 0 h 521"/>
                    <a:gd name="T102" fmla="*/ 319 w 319"/>
                    <a:gd name="T103" fmla="*/ 11 h 521"/>
                    <a:gd name="T104" fmla="*/ 305 w 319"/>
                    <a:gd name="T105" fmla="*/ 35 h 521"/>
                    <a:gd name="T106" fmla="*/ 289 w 319"/>
                    <a:gd name="T107" fmla="*/ 25 h 521"/>
                    <a:gd name="T108" fmla="*/ 303 w 319"/>
                    <a:gd name="T109" fmla="*/ 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1">
                      <a:moveTo>
                        <a:pt x="14" y="487"/>
                      </a:moveTo>
                      <a:lnTo>
                        <a:pt x="31" y="498"/>
                      </a:lnTo>
                      <a:lnTo>
                        <a:pt x="17" y="521"/>
                      </a:lnTo>
                      <a:lnTo>
                        <a:pt x="0" y="512"/>
                      </a:lnTo>
                      <a:lnTo>
                        <a:pt x="14" y="487"/>
                      </a:lnTo>
                      <a:close/>
                      <a:moveTo>
                        <a:pt x="43" y="439"/>
                      </a:moveTo>
                      <a:lnTo>
                        <a:pt x="61" y="449"/>
                      </a:lnTo>
                      <a:lnTo>
                        <a:pt x="45" y="473"/>
                      </a:lnTo>
                      <a:lnTo>
                        <a:pt x="29" y="463"/>
                      </a:lnTo>
                      <a:lnTo>
                        <a:pt x="43" y="439"/>
                      </a:lnTo>
                      <a:close/>
                      <a:moveTo>
                        <a:pt x="71" y="390"/>
                      </a:moveTo>
                      <a:lnTo>
                        <a:pt x="89" y="400"/>
                      </a:lnTo>
                      <a:lnTo>
                        <a:pt x="75" y="425"/>
                      </a:lnTo>
                      <a:lnTo>
                        <a:pt x="57" y="414"/>
                      </a:lnTo>
                      <a:lnTo>
                        <a:pt x="71" y="390"/>
                      </a:lnTo>
                      <a:close/>
                      <a:moveTo>
                        <a:pt x="101" y="341"/>
                      </a:moveTo>
                      <a:lnTo>
                        <a:pt x="118" y="351"/>
                      </a:lnTo>
                      <a:lnTo>
                        <a:pt x="103" y="376"/>
                      </a:lnTo>
                      <a:lnTo>
                        <a:pt x="87" y="365"/>
                      </a:lnTo>
                      <a:lnTo>
                        <a:pt x="101" y="341"/>
                      </a:lnTo>
                      <a:close/>
                      <a:moveTo>
                        <a:pt x="131" y="292"/>
                      </a:moveTo>
                      <a:lnTo>
                        <a:pt x="146" y="302"/>
                      </a:lnTo>
                      <a:lnTo>
                        <a:pt x="132" y="327"/>
                      </a:lnTo>
                      <a:lnTo>
                        <a:pt x="115" y="316"/>
                      </a:lnTo>
                      <a:lnTo>
                        <a:pt x="131" y="292"/>
                      </a:lnTo>
                      <a:close/>
                      <a:moveTo>
                        <a:pt x="158" y="245"/>
                      </a:moveTo>
                      <a:lnTo>
                        <a:pt x="176" y="254"/>
                      </a:lnTo>
                      <a:lnTo>
                        <a:pt x="160" y="278"/>
                      </a:lnTo>
                      <a:lnTo>
                        <a:pt x="144" y="267"/>
                      </a:lnTo>
                      <a:lnTo>
                        <a:pt x="158" y="245"/>
                      </a:lnTo>
                      <a:close/>
                      <a:moveTo>
                        <a:pt x="188" y="196"/>
                      </a:moveTo>
                      <a:lnTo>
                        <a:pt x="204" y="205"/>
                      </a:lnTo>
                      <a:lnTo>
                        <a:pt x="190" y="229"/>
                      </a:lnTo>
                      <a:lnTo>
                        <a:pt x="172" y="220"/>
                      </a:lnTo>
                      <a:lnTo>
                        <a:pt x="188" y="196"/>
                      </a:lnTo>
                      <a:close/>
                      <a:moveTo>
                        <a:pt x="216" y="147"/>
                      </a:moveTo>
                      <a:lnTo>
                        <a:pt x="234" y="158"/>
                      </a:lnTo>
                      <a:lnTo>
                        <a:pt x="218" y="180"/>
                      </a:lnTo>
                      <a:lnTo>
                        <a:pt x="202" y="171"/>
                      </a:lnTo>
                      <a:lnTo>
                        <a:pt x="216" y="147"/>
                      </a:lnTo>
                      <a:close/>
                      <a:moveTo>
                        <a:pt x="246" y="98"/>
                      </a:moveTo>
                      <a:lnTo>
                        <a:pt x="261" y="109"/>
                      </a:lnTo>
                      <a:lnTo>
                        <a:pt x="248" y="133"/>
                      </a:lnTo>
                      <a:lnTo>
                        <a:pt x="230" y="123"/>
                      </a:lnTo>
                      <a:lnTo>
                        <a:pt x="246" y="98"/>
                      </a:lnTo>
                      <a:close/>
                      <a:moveTo>
                        <a:pt x="274" y="49"/>
                      </a:moveTo>
                      <a:lnTo>
                        <a:pt x="291" y="60"/>
                      </a:lnTo>
                      <a:lnTo>
                        <a:pt x="277" y="84"/>
                      </a:lnTo>
                      <a:lnTo>
                        <a:pt x="260" y="74"/>
                      </a:lnTo>
                      <a:lnTo>
                        <a:pt x="274" y="49"/>
                      </a:lnTo>
                      <a:close/>
                      <a:moveTo>
                        <a:pt x="303" y="0"/>
                      </a:moveTo>
                      <a:lnTo>
                        <a:pt x="319" y="11"/>
                      </a:lnTo>
                      <a:lnTo>
                        <a:pt x="305" y="35"/>
                      </a:lnTo>
                      <a:lnTo>
                        <a:pt x="289" y="25"/>
                      </a:lnTo>
                      <a:lnTo>
                        <a:pt x="3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7"/>
                <p:cNvSpPr/>
                <p:nvPr/>
              </p:nvSpPr>
              <p:spPr bwMode="auto">
                <a:xfrm>
                  <a:off x="2331304" y="1104582"/>
                  <a:ext cx="71732" cy="83238"/>
                </a:xfrm>
                <a:custGeom>
                  <a:avLst/>
                  <a:gdLst>
                    <a:gd name="T0" fmla="*/ 16 w 32"/>
                    <a:gd name="T1" fmla="*/ 0 h 37"/>
                    <a:gd name="T2" fmla="*/ 32 w 32"/>
                    <a:gd name="T3" fmla="*/ 26 h 37"/>
                    <a:gd name="T4" fmla="*/ 18 w 32"/>
                    <a:gd name="T5" fmla="*/ 35 h 37"/>
                    <a:gd name="T6" fmla="*/ 18 w 32"/>
                    <a:gd name="T7" fmla="*/ 37 h 37"/>
                    <a:gd name="T8" fmla="*/ 16 w 32"/>
                    <a:gd name="T9" fmla="*/ 37 h 37"/>
                    <a:gd name="T10" fmla="*/ 14 w 32"/>
                    <a:gd name="T11" fmla="*/ 37 h 37"/>
                    <a:gd name="T12" fmla="*/ 13 w 32"/>
                    <a:gd name="T13" fmla="*/ 35 h 37"/>
                    <a:gd name="T14" fmla="*/ 0 w 32"/>
                    <a:gd name="T15" fmla="*/ 26 h 37"/>
                    <a:gd name="T16" fmla="*/ 16 w 32"/>
                    <a:gd name="T1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7">
                      <a:moveTo>
                        <a:pt x="16" y="0"/>
                      </a:moveTo>
                      <a:lnTo>
                        <a:pt x="32" y="26"/>
                      </a:lnTo>
                      <a:lnTo>
                        <a:pt x="18" y="35"/>
                      </a:lnTo>
                      <a:lnTo>
                        <a:pt x="18" y="37"/>
                      </a:lnTo>
                      <a:lnTo>
                        <a:pt x="16" y="37"/>
                      </a:lnTo>
                      <a:lnTo>
                        <a:pt x="14" y="37"/>
                      </a:lnTo>
                      <a:lnTo>
                        <a:pt x="13" y="35"/>
                      </a:lnTo>
                      <a:lnTo>
                        <a:pt x="0" y="2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8"/>
                <p:cNvSpPr>
                  <a:spLocks noEditPoints="1"/>
                </p:cNvSpPr>
                <p:nvPr/>
              </p:nvSpPr>
              <p:spPr bwMode="auto">
                <a:xfrm>
                  <a:off x="2394070" y="1217065"/>
                  <a:ext cx="721808" cy="1172072"/>
                </a:xfrm>
                <a:custGeom>
                  <a:avLst/>
                  <a:gdLst>
                    <a:gd name="T0" fmla="*/ 306 w 322"/>
                    <a:gd name="T1" fmla="*/ 487 h 521"/>
                    <a:gd name="T2" fmla="*/ 322 w 322"/>
                    <a:gd name="T3" fmla="*/ 512 h 521"/>
                    <a:gd name="T4" fmla="*/ 304 w 322"/>
                    <a:gd name="T5" fmla="*/ 521 h 521"/>
                    <a:gd name="T6" fmla="*/ 290 w 322"/>
                    <a:gd name="T7" fmla="*/ 498 h 521"/>
                    <a:gd name="T8" fmla="*/ 306 w 322"/>
                    <a:gd name="T9" fmla="*/ 487 h 521"/>
                    <a:gd name="T10" fmla="*/ 278 w 322"/>
                    <a:gd name="T11" fmla="*/ 439 h 521"/>
                    <a:gd name="T12" fmla="*/ 292 w 322"/>
                    <a:gd name="T13" fmla="*/ 463 h 521"/>
                    <a:gd name="T14" fmla="*/ 276 w 322"/>
                    <a:gd name="T15" fmla="*/ 473 h 521"/>
                    <a:gd name="T16" fmla="*/ 260 w 322"/>
                    <a:gd name="T17" fmla="*/ 449 h 521"/>
                    <a:gd name="T18" fmla="*/ 278 w 322"/>
                    <a:gd name="T19" fmla="*/ 439 h 521"/>
                    <a:gd name="T20" fmla="*/ 248 w 322"/>
                    <a:gd name="T21" fmla="*/ 390 h 521"/>
                    <a:gd name="T22" fmla="*/ 264 w 322"/>
                    <a:gd name="T23" fmla="*/ 414 h 521"/>
                    <a:gd name="T24" fmla="*/ 246 w 322"/>
                    <a:gd name="T25" fmla="*/ 425 h 521"/>
                    <a:gd name="T26" fmla="*/ 233 w 322"/>
                    <a:gd name="T27" fmla="*/ 400 h 521"/>
                    <a:gd name="T28" fmla="*/ 248 w 322"/>
                    <a:gd name="T29" fmla="*/ 390 h 521"/>
                    <a:gd name="T30" fmla="*/ 220 w 322"/>
                    <a:gd name="T31" fmla="*/ 341 h 521"/>
                    <a:gd name="T32" fmla="*/ 234 w 322"/>
                    <a:gd name="T33" fmla="*/ 365 h 521"/>
                    <a:gd name="T34" fmla="*/ 217 w 322"/>
                    <a:gd name="T35" fmla="*/ 376 h 521"/>
                    <a:gd name="T36" fmla="*/ 203 w 322"/>
                    <a:gd name="T37" fmla="*/ 351 h 521"/>
                    <a:gd name="T38" fmla="*/ 220 w 322"/>
                    <a:gd name="T39" fmla="*/ 341 h 521"/>
                    <a:gd name="T40" fmla="*/ 191 w 322"/>
                    <a:gd name="T41" fmla="*/ 292 h 521"/>
                    <a:gd name="T42" fmla="*/ 206 w 322"/>
                    <a:gd name="T43" fmla="*/ 316 h 521"/>
                    <a:gd name="T44" fmla="*/ 189 w 322"/>
                    <a:gd name="T45" fmla="*/ 327 h 521"/>
                    <a:gd name="T46" fmla="*/ 175 w 322"/>
                    <a:gd name="T47" fmla="*/ 302 h 521"/>
                    <a:gd name="T48" fmla="*/ 191 w 322"/>
                    <a:gd name="T49" fmla="*/ 292 h 521"/>
                    <a:gd name="T50" fmla="*/ 163 w 322"/>
                    <a:gd name="T51" fmla="*/ 245 h 521"/>
                    <a:gd name="T52" fmla="*/ 177 w 322"/>
                    <a:gd name="T53" fmla="*/ 267 h 521"/>
                    <a:gd name="T54" fmla="*/ 159 w 322"/>
                    <a:gd name="T55" fmla="*/ 278 h 521"/>
                    <a:gd name="T56" fmla="*/ 145 w 322"/>
                    <a:gd name="T57" fmla="*/ 254 h 521"/>
                    <a:gd name="T58" fmla="*/ 163 w 322"/>
                    <a:gd name="T59" fmla="*/ 245 h 521"/>
                    <a:gd name="T60" fmla="*/ 133 w 322"/>
                    <a:gd name="T61" fmla="*/ 196 h 521"/>
                    <a:gd name="T62" fmla="*/ 147 w 322"/>
                    <a:gd name="T63" fmla="*/ 220 h 521"/>
                    <a:gd name="T64" fmla="*/ 131 w 322"/>
                    <a:gd name="T65" fmla="*/ 229 h 521"/>
                    <a:gd name="T66" fmla="*/ 117 w 322"/>
                    <a:gd name="T67" fmla="*/ 205 h 521"/>
                    <a:gd name="T68" fmla="*/ 133 w 322"/>
                    <a:gd name="T69" fmla="*/ 196 h 521"/>
                    <a:gd name="T70" fmla="*/ 105 w 322"/>
                    <a:gd name="T71" fmla="*/ 147 h 521"/>
                    <a:gd name="T72" fmla="*/ 119 w 322"/>
                    <a:gd name="T73" fmla="*/ 171 h 521"/>
                    <a:gd name="T74" fmla="*/ 102 w 322"/>
                    <a:gd name="T75" fmla="*/ 180 h 521"/>
                    <a:gd name="T76" fmla="*/ 88 w 322"/>
                    <a:gd name="T77" fmla="*/ 158 h 521"/>
                    <a:gd name="T78" fmla="*/ 105 w 322"/>
                    <a:gd name="T79" fmla="*/ 147 h 521"/>
                    <a:gd name="T80" fmla="*/ 75 w 322"/>
                    <a:gd name="T81" fmla="*/ 98 h 521"/>
                    <a:gd name="T82" fmla="*/ 89 w 322"/>
                    <a:gd name="T83" fmla="*/ 123 h 521"/>
                    <a:gd name="T84" fmla="*/ 74 w 322"/>
                    <a:gd name="T85" fmla="*/ 133 h 521"/>
                    <a:gd name="T86" fmla="*/ 60 w 322"/>
                    <a:gd name="T87" fmla="*/ 109 h 521"/>
                    <a:gd name="T88" fmla="*/ 75 w 322"/>
                    <a:gd name="T89" fmla="*/ 98 h 521"/>
                    <a:gd name="T90" fmla="*/ 47 w 322"/>
                    <a:gd name="T91" fmla="*/ 49 h 521"/>
                    <a:gd name="T92" fmla="*/ 61 w 322"/>
                    <a:gd name="T93" fmla="*/ 74 h 521"/>
                    <a:gd name="T94" fmla="*/ 44 w 322"/>
                    <a:gd name="T95" fmla="*/ 84 h 521"/>
                    <a:gd name="T96" fmla="*/ 30 w 322"/>
                    <a:gd name="T97" fmla="*/ 60 h 521"/>
                    <a:gd name="T98" fmla="*/ 47 w 322"/>
                    <a:gd name="T99" fmla="*/ 49 h 521"/>
                    <a:gd name="T100" fmla="*/ 18 w 322"/>
                    <a:gd name="T101" fmla="*/ 0 h 521"/>
                    <a:gd name="T102" fmla="*/ 32 w 322"/>
                    <a:gd name="T103" fmla="*/ 25 h 521"/>
                    <a:gd name="T104" fmla="*/ 16 w 322"/>
                    <a:gd name="T105" fmla="*/ 35 h 521"/>
                    <a:gd name="T106" fmla="*/ 0 w 322"/>
                    <a:gd name="T107" fmla="*/ 11 h 521"/>
                    <a:gd name="T108" fmla="*/ 18 w 322"/>
                    <a:gd name="T109" fmla="*/ 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2" h="521">
                      <a:moveTo>
                        <a:pt x="306" y="487"/>
                      </a:moveTo>
                      <a:lnTo>
                        <a:pt x="322" y="512"/>
                      </a:lnTo>
                      <a:lnTo>
                        <a:pt x="304" y="521"/>
                      </a:lnTo>
                      <a:lnTo>
                        <a:pt x="290" y="498"/>
                      </a:lnTo>
                      <a:lnTo>
                        <a:pt x="306" y="487"/>
                      </a:lnTo>
                      <a:close/>
                      <a:moveTo>
                        <a:pt x="278" y="439"/>
                      </a:moveTo>
                      <a:lnTo>
                        <a:pt x="292" y="463"/>
                      </a:lnTo>
                      <a:lnTo>
                        <a:pt x="276" y="473"/>
                      </a:lnTo>
                      <a:lnTo>
                        <a:pt x="260" y="449"/>
                      </a:lnTo>
                      <a:lnTo>
                        <a:pt x="278" y="439"/>
                      </a:lnTo>
                      <a:close/>
                      <a:moveTo>
                        <a:pt x="248" y="390"/>
                      </a:moveTo>
                      <a:lnTo>
                        <a:pt x="264" y="414"/>
                      </a:lnTo>
                      <a:lnTo>
                        <a:pt x="246" y="425"/>
                      </a:lnTo>
                      <a:lnTo>
                        <a:pt x="233" y="400"/>
                      </a:lnTo>
                      <a:lnTo>
                        <a:pt x="248" y="390"/>
                      </a:lnTo>
                      <a:close/>
                      <a:moveTo>
                        <a:pt x="220" y="341"/>
                      </a:moveTo>
                      <a:lnTo>
                        <a:pt x="234" y="365"/>
                      </a:lnTo>
                      <a:lnTo>
                        <a:pt x="217" y="376"/>
                      </a:lnTo>
                      <a:lnTo>
                        <a:pt x="203" y="351"/>
                      </a:lnTo>
                      <a:lnTo>
                        <a:pt x="220" y="341"/>
                      </a:lnTo>
                      <a:close/>
                      <a:moveTo>
                        <a:pt x="191" y="292"/>
                      </a:moveTo>
                      <a:lnTo>
                        <a:pt x="206" y="316"/>
                      </a:lnTo>
                      <a:lnTo>
                        <a:pt x="189" y="327"/>
                      </a:lnTo>
                      <a:lnTo>
                        <a:pt x="175" y="302"/>
                      </a:lnTo>
                      <a:lnTo>
                        <a:pt x="191" y="292"/>
                      </a:lnTo>
                      <a:close/>
                      <a:moveTo>
                        <a:pt x="163" y="245"/>
                      </a:moveTo>
                      <a:lnTo>
                        <a:pt x="177" y="267"/>
                      </a:lnTo>
                      <a:lnTo>
                        <a:pt x="159" y="278"/>
                      </a:lnTo>
                      <a:lnTo>
                        <a:pt x="145" y="254"/>
                      </a:lnTo>
                      <a:lnTo>
                        <a:pt x="163" y="245"/>
                      </a:lnTo>
                      <a:close/>
                      <a:moveTo>
                        <a:pt x="133" y="196"/>
                      </a:moveTo>
                      <a:lnTo>
                        <a:pt x="147" y="220"/>
                      </a:lnTo>
                      <a:lnTo>
                        <a:pt x="131" y="229"/>
                      </a:lnTo>
                      <a:lnTo>
                        <a:pt x="117" y="205"/>
                      </a:lnTo>
                      <a:lnTo>
                        <a:pt x="133" y="196"/>
                      </a:lnTo>
                      <a:close/>
                      <a:moveTo>
                        <a:pt x="105" y="147"/>
                      </a:moveTo>
                      <a:lnTo>
                        <a:pt x="119" y="171"/>
                      </a:lnTo>
                      <a:lnTo>
                        <a:pt x="102" y="180"/>
                      </a:lnTo>
                      <a:lnTo>
                        <a:pt x="88" y="158"/>
                      </a:lnTo>
                      <a:lnTo>
                        <a:pt x="105" y="147"/>
                      </a:lnTo>
                      <a:close/>
                      <a:moveTo>
                        <a:pt x="75" y="98"/>
                      </a:moveTo>
                      <a:lnTo>
                        <a:pt x="89" y="123"/>
                      </a:lnTo>
                      <a:lnTo>
                        <a:pt x="74" y="133"/>
                      </a:lnTo>
                      <a:lnTo>
                        <a:pt x="60" y="109"/>
                      </a:lnTo>
                      <a:lnTo>
                        <a:pt x="75" y="98"/>
                      </a:lnTo>
                      <a:close/>
                      <a:moveTo>
                        <a:pt x="47" y="49"/>
                      </a:moveTo>
                      <a:lnTo>
                        <a:pt x="61" y="74"/>
                      </a:lnTo>
                      <a:lnTo>
                        <a:pt x="44" y="84"/>
                      </a:lnTo>
                      <a:lnTo>
                        <a:pt x="30" y="60"/>
                      </a:lnTo>
                      <a:lnTo>
                        <a:pt x="47" y="49"/>
                      </a:lnTo>
                      <a:close/>
                      <a:moveTo>
                        <a:pt x="18" y="0"/>
                      </a:moveTo>
                      <a:lnTo>
                        <a:pt x="32" y="25"/>
                      </a:lnTo>
                      <a:lnTo>
                        <a:pt x="16" y="35"/>
                      </a:lnTo>
                      <a:lnTo>
                        <a:pt x="0" y="1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9"/>
                <p:cNvSpPr/>
                <p:nvPr/>
              </p:nvSpPr>
              <p:spPr bwMode="auto">
                <a:xfrm>
                  <a:off x="3106912" y="2422882"/>
                  <a:ext cx="73975" cy="58491"/>
                </a:xfrm>
                <a:custGeom>
                  <a:avLst/>
                  <a:gdLst>
                    <a:gd name="T0" fmla="*/ 18 w 33"/>
                    <a:gd name="T1" fmla="*/ 0 h 26"/>
                    <a:gd name="T2" fmla="*/ 33 w 33"/>
                    <a:gd name="T3" fmla="*/ 26 h 26"/>
                    <a:gd name="T4" fmla="*/ 2 w 33"/>
                    <a:gd name="T5" fmla="*/ 26 h 26"/>
                    <a:gd name="T6" fmla="*/ 2 w 33"/>
                    <a:gd name="T7" fmla="*/ 12 h 26"/>
                    <a:gd name="T8" fmla="*/ 0 w 33"/>
                    <a:gd name="T9" fmla="*/ 9 h 26"/>
                    <a:gd name="T10" fmla="*/ 2 w 33"/>
                    <a:gd name="T11" fmla="*/ 9 h 26"/>
                    <a:gd name="T12" fmla="*/ 2 w 33"/>
                    <a:gd name="T13" fmla="*/ 7 h 26"/>
                    <a:gd name="T14" fmla="*/ 5 w 33"/>
                    <a:gd name="T15" fmla="*/ 7 h 26"/>
                    <a:gd name="T16" fmla="*/ 18 w 33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26">
                      <a:moveTo>
                        <a:pt x="18" y="0"/>
                      </a:moveTo>
                      <a:lnTo>
                        <a:pt x="33" y="26"/>
                      </a:lnTo>
                      <a:lnTo>
                        <a:pt x="2" y="26"/>
                      </a:lnTo>
                      <a:lnTo>
                        <a:pt x="2" y="12"/>
                      </a:lnTo>
                      <a:lnTo>
                        <a:pt x="0" y="9"/>
                      </a:lnTo>
                      <a:lnTo>
                        <a:pt x="2" y="9"/>
                      </a:lnTo>
                      <a:lnTo>
                        <a:pt x="2" y="7"/>
                      </a:lnTo>
                      <a:lnTo>
                        <a:pt x="5" y="7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20"/>
                <p:cNvSpPr>
                  <a:spLocks noEditPoints="1"/>
                </p:cNvSpPr>
                <p:nvPr/>
              </p:nvSpPr>
              <p:spPr bwMode="auto">
                <a:xfrm>
                  <a:off x="1683471" y="2438630"/>
                  <a:ext cx="1369643" cy="42744"/>
                </a:xfrm>
                <a:custGeom>
                  <a:avLst/>
                  <a:gdLst>
                    <a:gd name="T0" fmla="*/ 584 w 611"/>
                    <a:gd name="T1" fmla="*/ 0 h 19"/>
                    <a:gd name="T2" fmla="*/ 611 w 611"/>
                    <a:gd name="T3" fmla="*/ 0 h 19"/>
                    <a:gd name="T4" fmla="*/ 611 w 611"/>
                    <a:gd name="T5" fmla="*/ 19 h 19"/>
                    <a:gd name="T6" fmla="*/ 584 w 611"/>
                    <a:gd name="T7" fmla="*/ 19 h 19"/>
                    <a:gd name="T8" fmla="*/ 584 w 611"/>
                    <a:gd name="T9" fmla="*/ 0 h 19"/>
                    <a:gd name="T10" fmla="*/ 530 w 611"/>
                    <a:gd name="T11" fmla="*/ 0 h 19"/>
                    <a:gd name="T12" fmla="*/ 558 w 611"/>
                    <a:gd name="T13" fmla="*/ 0 h 19"/>
                    <a:gd name="T14" fmla="*/ 558 w 611"/>
                    <a:gd name="T15" fmla="*/ 19 h 19"/>
                    <a:gd name="T16" fmla="*/ 530 w 611"/>
                    <a:gd name="T17" fmla="*/ 19 h 19"/>
                    <a:gd name="T18" fmla="*/ 530 w 611"/>
                    <a:gd name="T19" fmla="*/ 0 h 19"/>
                    <a:gd name="T20" fmla="*/ 478 w 611"/>
                    <a:gd name="T21" fmla="*/ 0 h 19"/>
                    <a:gd name="T22" fmla="*/ 504 w 611"/>
                    <a:gd name="T23" fmla="*/ 0 h 19"/>
                    <a:gd name="T24" fmla="*/ 504 w 611"/>
                    <a:gd name="T25" fmla="*/ 19 h 19"/>
                    <a:gd name="T26" fmla="*/ 478 w 611"/>
                    <a:gd name="T27" fmla="*/ 19 h 19"/>
                    <a:gd name="T28" fmla="*/ 478 w 611"/>
                    <a:gd name="T29" fmla="*/ 0 h 19"/>
                    <a:gd name="T30" fmla="*/ 424 w 611"/>
                    <a:gd name="T31" fmla="*/ 0 h 19"/>
                    <a:gd name="T32" fmla="*/ 452 w 611"/>
                    <a:gd name="T33" fmla="*/ 0 h 19"/>
                    <a:gd name="T34" fmla="*/ 452 w 611"/>
                    <a:gd name="T35" fmla="*/ 19 h 19"/>
                    <a:gd name="T36" fmla="*/ 424 w 611"/>
                    <a:gd name="T37" fmla="*/ 19 h 19"/>
                    <a:gd name="T38" fmla="*/ 424 w 611"/>
                    <a:gd name="T39" fmla="*/ 0 h 19"/>
                    <a:gd name="T40" fmla="*/ 371 w 611"/>
                    <a:gd name="T41" fmla="*/ 0 h 19"/>
                    <a:gd name="T42" fmla="*/ 398 w 611"/>
                    <a:gd name="T43" fmla="*/ 0 h 19"/>
                    <a:gd name="T44" fmla="*/ 398 w 611"/>
                    <a:gd name="T45" fmla="*/ 19 h 19"/>
                    <a:gd name="T46" fmla="*/ 371 w 611"/>
                    <a:gd name="T47" fmla="*/ 19 h 19"/>
                    <a:gd name="T48" fmla="*/ 371 w 611"/>
                    <a:gd name="T49" fmla="*/ 0 h 19"/>
                    <a:gd name="T50" fmla="*/ 319 w 611"/>
                    <a:gd name="T51" fmla="*/ 0 h 19"/>
                    <a:gd name="T52" fmla="*/ 345 w 611"/>
                    <a:gd name="T53" fmla="*/ 0 h 19"/>
                    <a:gd name="T54" fmla="*/ 345 w 611"/>
                    <a:gd name="T55" fmla="*/ 19 h 19"/>
                    <a:gd name="T56" fmla="*/ 319 w 611"/>
                    <a:gd name="T57" fmla="*/ 19 h 19"/>
                    <a:gd name="T58" fmla="*/ 319 w 611"/>
                    <a:gd name="T59" fmla="*/ 0 h 19"/>
                    <a:gd name="T60" fmla="*/ 265 w 611"/>
                    <a:gd name="T61" fmla="*/ 0 h 19"/>
                    <a:gd name="T62" fmla="*/ 291 w 611"/>
                    <a:gd name="T63" fmla="*/ 0 h 19"/>
                    <a:gd name="T64" fmla="*/ 291 w 611"/>
                    <a:gd name="T65" fmla="*/ 19 h 19"/>
                    <a:gd name="T66" fmla="*/ 265 w 611"/>
                    <a:gd name="T67" fmla="*/ 19 h 19"/>
                    <a:gd name="T68" fmla="*/ 265 w 611"/>
                    <a:gd name="T69" fmla="*/ 0 h 19"/>
                    <a:gd name="T70" fmla="*/ 213 w 611"/>
                    <a:gd name="T71" fmla="*/ 0 h 19"/>
                    <a:gd name="T72" fmla="*/ 239 w 611"/>
                    <a:gd name="T73" fmla="*/ 0 h 19"/>
                    <a:gd name="T74" fmla="*/ 239 w 611"/>
                    <a:gd name="T75" fmla="*/ 19 h 19"/>
                    <a:gd name="T76" fmla="*/ 213 w 611"/>
                    <a:gd name="T77" fmla="*/ 19 h 19"/>
                    <a:gd name="T78" fmla="*/ 213 w 611"/>
                    <a:gd name="T79" fmla="*/ 0 h 19"/>
                    <a:gd name="T80" fmla="*/ 158 w 611"/>
                    <a:gd name="T81" fmla="*/ 0 h 19"/>
                    <a:gd name="T82" fmla="*/ 185 w 611"/>
                    <a:gd name="T83" fmla="*/ 0 h 19"/>
                    <a:gd name="T84" fmla="*/ 185 w 611"/>
                    <a:gd name="T85" fmla="*/ 19 h 19"/>
                    <a:gd name="T86" fmla="*/ 158 w 611"/>
                    <a:gd name="T87" fmla="*/ 19 h 19"/>
                    <a:gd name="T88" fmla="*/ 158 w 611"/>
                    <a:gd name="T89" fmla="*/ 0 h 19"/>
                    <a:gd name="T90" fmla="*/ 106 w 611"/>
                    <a:gd name="T91" fmla="*/ 0 h 19"/>
                    <a:gd name="T92" fmla="*/ 132 w 611"/>
                    <a:gd name="T93" fmla="*/ 0 h 19"/>
                    <a:gd name="T94" fmla="*/ 132 w 611"/>
                    <a:gd name="T95" fmla="*/ 19 h 19"/>
                    <a:gd name="T96" fmla="*/ 106 w 611"/>
                    <a:gd name="T97" fmla="*/ 19 h 19"/>
                    <a:gd name="T98" fmla="*/ 106 w 611"/>
                    <a:gd name="T99" fmla="*/ 0 h 19"/>
                    <a:gd name="T100" fmla="*/ 52 w 611"/>
                    <a:gd name="T101" fmla="*/ 0 h 19"/>
                    <a:gd name="T102" fmla="*/ 78 w 611"/>
                    <a:gd name="T103" fmla="*/ 0 h 19"/>
                    <a:gd name="T104" fmla="*/ 78 w 611"/>
                    <a:gd name="T105" fmla="*/ 19 h 19"/>
                    <a:gd name="T106" fmla="*/ 52 w 611"/>
                    <a:gd name="T107" fmla="*/ 19 h 19"/>
                    <a:gd name="T108" fmla="*/ 52 w 611"/>
                    <a:gd name="T109" fmla="*/ 0 h 19"/>
                    <a:gd name="T110" fmla="*/ 0 w 611"/>
                    <a:gd name="T111" fmla="*/ 0 h 19"/>
                    <a:gd name="T112" fmla="*/ 26 w 611"/>
                    <a:gd name="T113" fmla="*/ 0 h 19"/>
                    <a:gd name="T114" fmla="*/ 26 w 611"/>
                    <a:gd name="T115" fmla="*/ 19 h 19"/>
                    <a:gd name="T116" fmla="*/ 0 w 611"/>
                    <a:gd name="T117" fmla="*/ 19 h 19"/>
                    <a:gd name="T118" fmla="*/ 0 w 611"/>
                    <a:gd name="T11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11" h="19">
                      <a:moveTo>
                        <a:pt x="584" y="0"/>
                      </a:moveTo>
                      <a:lnTo>
                        <a:pt x="611" y="0"/>
                      </a:lnTo>
                      <a:lnTo>
                        <a:pt x="611" y="19"/>
                      </a:lnTo>
                      <a:lnTo>
                        <a:pt x="584" y="19"/>
                      </a:lnTo>
                      <a:lnTo>
                        <a:pt x="584" y="0"/>
                      </a:lnTo>
                      <a:close/>
                      <a:moveTo>
                        <a:pt x="530" y="0"/>
                      </a:moveTo>
                      <a:lnTo>
                        <a:pt x="558" y="0"/>
                      </a:lnTo>
                      <a:lnTo>
                        <a:pt x="558" y="19"/>
                      </a:lnTo>
                      <a:lnTo>
                        <a:pt x="530" y="19"/>
                      </a:lnTo>
                      <a:lnTo>
                        <a:pt x="530" y="0"/>
                      </a:lnTo>
                      <a:close/>
                      <a:moveTo>
                        <a:pt x="478" y="0"/>
                      </a:moveTo>
                      <a:lnTo>
                        <a:pt x="504" y="0"/>
                      </a:lnTo>
                      <a:lnTo>
                        <a:pt x="504" y="19"/>
                      </a:lnTo>
                      <a:lnTo>
                        <a:pt x="478" y="19"/>
                      </a:lnTo>
                      <a:lnTo>
                        <a:pt x="478" y="0"/>
                      </a:lnTo>
                      <a:close/>
                      <a:moveTo>
                        <a:pt x="424" y="0"/>
                      </a:moveTo>
                      <a:lnTo>
                        <a:pt x="452" y="0"/>
                      </a:lnTo>
                      <a:lnTo>
                        <a:pt x="452" y="19"/>
                      </a:lnTo>
                      <a:lnTo>
                        <a:pt x="424" y="19"/>
                      </a:lnTo>
                      <a:lnTo>
                        <a:pt x="424" y="0"/>
                      </a:lnTo>
                      <a:close/>
                      <a:moveTo>
                        <a:pt x="371" y="0"/>
                      </a:moveTo>
                      <a:lnTo>
                        <a:pt x="398" y="0"/>
                      </a:lnTo>
                      <a:lnTo>
                        <a:pt x="398" y="19"/>
                      </a:lnTo>
                      <a:lnTo>
                        <a:pt x="371" y="19"/>
                      </a:lnTo>
                      <a:lnTo>
                        <a:pt x="371" y="0"/>
                      </a:lnTo>
                      <a:close/>
                      <a:moveTo>
                        <a:pt x="319" y="0"/>
                      </a:moveTo>
                      <a:lnTo>
                        <a:pt x="345" y="0"/>
                      </a:lnTo>
                      <a:lnTo>
                        <a:pt x="345" y="19"/>
                      </a:lnTo>
                      <a:lnTo>
                        <a:pt x="319" y="19"/>
                      </a:lnTo>
                      <a:lnTo>
                        <a:pt x="319" y="0"/>
                      </a:lnTo>
                      <a:close/>
                      <a:moveTo>
                        <a:pt x="265" y="0"/>
                      </a:moveTo>
                      <a:lnTo>
                        <a:pt x="291" y="0"/>
                      </a:lnTo>
                      <a:lnTo>
                        <a:pt x="291" y="19"/>
                      </a:lnTo>
                      <a:lnTo>
                        <a:pt x="265" y="19"/>
                      </a:lnTo>
                      <a:lnTo>
                        <a:pt x="265" y="0"/>
                      </a:lnTo>
                      <a:close/>
                      <a:moveTo>
                        <a:pt x="213" y="0"/>
                      </a:moveTo>
                      <a:lnTo>
                        <a:pt x="239" y="0"/>
                      </a:lnTo>
                      <a:lnTo>
                        <a:pt x="239" y="19"/>
                      </a:lnTo>
                      <a:lnTo>
                        <a:pt x="213" y="19"/>
                      </a:lnTo>
                      <a:lnTo>
                        <a:pt x="213" y="0"/>
                      </a:lnTo>
                      <a:close/>
                      <a:moveTo>
                        <a:pt x="158" y="0"/>
                      </a:moveTo>
                      <a:lnTo>
                        <a:pt x="185" y="0"/>
                      </a:lnTo>
                      <a:lnTo>
                        <a:pt x="185" y="19"/>
                      </a:lnTo>
                      <a:lnTo>
                        <a:pt x="158" y="19"/>
                      </a:lnTo>
                      <a:lnTo>
                        <a:pt x="158" y="0"/>
                      </a:lnTo>
                      <a:close/>
                      <a:moveTo>
                        <a:pt x="106" y="0"/>
                      </a:moveTo>
                      <a:lnTo>
                        <a:pt x="132" y="0"/>
                      </a:lnTo>
                      <a:lnTo>
                        <a:pt x="132" y="19"/>
                      </a:lnTo>
                      <a:lnTo>
                        <a:pt x="106" y="19"/>
                      </a:lnTo>
                      <a:lnTo>
                        <a:pt x="106" y="0"/>
                      </a:lnTo>
                      <a:close/>
                      <a:moveTo>
                        <a:pt x="52" y="0"/>
                      </a:moveTo>
                      <a:lnTo>
                        <a:pt x="78" y="0"/>
                      </a:lnTo>
                      <a:lnTo>
                        <a:pt x="78" y="19"/>
                      </a:lnTo>
                      <a:lnTo>
                        <a:pt x="52" y="19"/>
                      </a:lnTo>
                      <a:lnTo>
                        <a:pt x="52" y="0"/>
                      </a:lnTo>
                      <a:close/>
                      <a:moveTo>
                        <a:pt x="0" y="0"/>
                      </a:moveTo>
                      <a:lnTo>
                        <a:pt x="26" y="0"/>
                      </a:lnTo>
                      <a:lnTo>
                        <a:pt x="26" y="19"/>
                      </a:lnTo>
                      <a:lnTo>
                        <a:pt x="0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21"/>
                <p:cNvSpPr/>
                <p:nvPr/>
              </p:nvSpPr>
              <p:spPr bwMode="auto">
                <a:xfrm>
                  <a:off x="1557939" y="2438630"/>
                  <a:ext cx="69492" cy="58491"/>
                </a:xfrm>
                <a:custGeom>
                  <a:avLst/>
                  <a:gdLst>
                    <a:gd name="T0" fmla="*/ 1 w 31"/>
                    <a:gd name="T1" fmla="*/ 0 h 26"/>
                    <a:gd name="T2" fmla="*/ 31 w 31"/>
                    <a:gd name="T3" fmla="*/ 0 h 26"/>
                    <a:gd name="T4" fmla="*/ 15 w 31"/>
                    <a:gd name="T5" fmla="*/ 26 h 26"/>
                    <a:gd name="T6" fmla="*/ 3 w 31"/>
                    <a:gd name="T7" fmla="*/ 19 h 26"/>
                    <a:gd name="T8" fmla="*/ 1 w 31"/>
                    <a:gd name="T9" fmla="*/ 19 h 26"/>
                    <a:gd name="T10" fmla="*/ 1 w 31"/>
                    <a:gd name="T11" fmla="*/ 18 h 26"/>
                    <a:gd name="T12" fmla="*/ 0 w 31"/>
                    <a:gd name="T13" fmla="*/ 16 h 26"/>
                    <a:gd name="T14" fmla="*/ 1 w 31"/>
                    <a:gd name="T15" fmla="*/ 14 h 26"/>
                    <a:gd name="T16" fmla="*/ 1 w 31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26">
                      <a:moveTo>
                        <a:pt x="1" y="0"/>
                      </a:moveTo>
                      <a:lnTo>
                        <a:pt x="31" y="0"/>
                      </a:lnTo>
                      <a:lnTo>
                        <a:pt x="15" y="26"/>
                      </a:lnTo>
                      <a:lnTo>
                        <a:pt x="3" y="19"/>
                      </a:lnTo>
                      <a:lnTo>
                        <a:pt x="1" y="19"/>
                      </a:lnTo>
                      <a:lnTo>
                        <a:pt x="1" y="18"/>
                      </a:lnTo>
                      <a:lnTo>
                        <a:pt x="0" y="16"/>
                      </a:lnTo>
                      <a:lnTo>
                        <a:pt x="1" y="1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22"/>
                <p:cNvSpPr>
                  <a:spLocks noEditPoints="1"/>
                </p:cNvSpPr>
                <p:nvPr/>
              </p:nvSpPr>
              <p:spPr bwMode="auto">
                <a:xfrm>
                  <a:off x="845098" y="2528616"/>
                  <a:ext cx="715084" cy="1169822"/>
                </a:xfrm>
                <a:custGeom>
                  <a:avLst/>
                  <a:gdLst>
                    <a:gd name="T0" fmla="*/ 14 w 319"/>
                    <a:gd name="T1" fmla="*/ 487 h 520"/>
                    <a:gd name="T2" fmla="*/ 31 w 319"/>
                    <a:gd name="T3" fmla="*/ 496 h 520"/>
                    <a:gd name="T4" fmla="*/ 16 w 319"/>
                    <a:gd name="T5" fmla="*/ 520 h 520"/>
                    <a:gd name="T6" fmla="*/ 0 w 319"/>
                    <a:gd name="T7" fmla="*/ 512 h 520"/>
                    <a:gd name="T8" fmla="*/ 14 w 319"/>
                    <a:gd name="T9" fmla="*/ 487 h 520"/>
                    <a:gd name="T10" fmla="*/ 44 w 319"/>
                    <a:gd name="T11" fmla="*/ 438 h 520"/>
                    <a:gd name="T12" fmla="*/ 59 w 319"/>
                    <a:gd name="T13" fmla="*/ 449 h 520"/>
                    <a:gd name="T14" fmla="*/ 45 w 319"/>
                    <a:gd name="T15" fmla="*/ 473 h 520"/>
                    <a:gd name="T16" fmla="*/ 28 w 319"/>
                    <a:gd name="T17" fmla="*/ 463 h 520"/>
                    <a:gd name="T18" fmla="*/ 44 w 319"/>
                    <a:gd name="T19" fmla="*/ 438 h 520"/>
                    <a:gd name="T20" fmla="*/ 71 w 319"/>
                    <a:gd name="T21" fmla="*/ 390 h 520"/>
                    <a:gd name="T22" fmla="*/ 89 w 319"/>
                    <a:gd name="T23" fmla="*/ 400 h 520"/>
                    <a:gd name="T24" fmla="*/ 73 w 319"/>
                    <a:gd name="T25" fmla="*/ 424 h 520"/>
                    <a:gd name="T26" fmla="*/ 57 w 319"/>
                    <a:gd name="T27" fmla="*/ 414 h 520"/>
                    <a:gd name="T28" fmla="*/ 71 w 319"/>
                    <a:gd name="T29" fmla="*/ 390 h 520"/>
                    <a:gd name="T30" fmla="*/ 101 w 319"/>
                    <a:gd name="T31" fmla="*/ 341 h 520"/>
                    <a:gd name="T32" fmla="*/ 117 w 319"/>
                    <a:gd name="T33" fmla="*/ 351 h 520"/>
                    <a:gd name="T34" fmla="*/ 103 w 319"/>
                    <a:gd name="T35" fmla="*/ 376 h 520"/>
                    <a:gd name="T36" fmla="*/ 85 w 319"/>
                    <a:gd name="T37" fmla="*/ 365 h 520"/>
                    <a:gd name="T38" fmla="*/ 101 w 319"/>
                    <a:gd name="T39" fmla="*/ 341 h 520"/>
                    <a:gd name="T40" fmla="*/ 129 w 319"/>
                    <a:gd name="T41" fmla="*/ 292 h 520"/>
                    <a:gd name="T42" fmla="*/ 147 w 319"/>
                    <a:gd name="T43" fmla="*/ 302 h 520"/>
                    <a:gd name="T44" fmla="*/ 133 w 319"/>
                    <a:gd name="T45" fmla="*/ 327 h 520"/>
                    <a:gd name="T46" fmla="*/ 115 w 319"/>
                    <a:gd name="T47" fmla="*/ 316 h 520"/>
                    <a:gd name="T48" fmla="*/ 129 w 319"/>
                    <a:gd name="T49" fmla="*/ 292 h 520"/>
                    <a:gd name="T50" fmla="*/ 159 w 319"/>
                    <a:gd name="T51" fmla="*/ 243 h 520"/>
                    <a:gd name="T52" fmla="*/ 174 w 319"/>
                    <a:gd name="T53" fmla="*/ 253 h 520"/>
                    <a:gd name="T54" fmla="*/ 161 w 319"/>
                    <a:gd name="T55" fmla="*/ 278 h 520"/>
                    <a:gd name="T56" fmla="*/ 143 w 319"/>
                    <a:gd name="T57" fmla="*/ 267 h 520"/>
                    <a:gd name="T58" fmla="*/ 159 w 319"/>
                    <a:gd name="T59" fmla="*/ 243 h 520"/>
                    <a:gd name="T60" fmla="*/ 187 w 319"/>
                    <a:gd name="T61" fmla="*/ 196 h 520"/>
                    <a:gd name="T62" fmla="*/ 204 w 319"/>
                    <a:gd name="T63" fmla="*/ 205 h 520"/>
                    <a:gd name="T64" fmla="*/ 190 w 319"/>
                    <a:gd name="T65" fmla="*/ 229 h 520"/>
                    <a:gd name="T66" fmla="*/ 173 w 319"/>
                    <a:gd name="T67" fmla="*/ 220 h 520"/>
                    <a:gd name="T68" fmla="*/ 187 w 319"/>
                    <a:gd name="T69" fmla="*/ 196 h 520"/>
                    <a:gd name="T70" fmla="*/ 216 w 319"/>
                    <a:gd name="T71" fmla="*/ 147 h 520"/>
                    <a:gd name="T72" fmla="*/ 232 w 319"/>
                    <a:gd name="T73" fmla="*/ 156 h 520"/>
                    <a:gd name="T74" fmla="*/ 218 w 319"/>
                    <a:gd name="T75" fmla="*/ 180 h 520"/>
                    <a:gd name="T76" fmla="*/ 202 w 319"/>
                    <a:gd name="T77" fmla="*/ 171 h 520"/>
                    <a:gd name="T78" fmla="*/ 216 w 319"/>
                    <a:gd name="T79" fmla="*/ 147 h 520"/>
                    <a:gd name="T80" fmla="*/ 244 w 319"/>
                    <a:gd name="T81" fmla="*/ 98 h 520"/>
                    <a:gd name="T82" fmla="*/ 262 w 319"/>
                    <a:gd name="T83" fmla="*/ 109 h 520"/>
                    <a:gd name="T84" fmla="*/ 248 w 319"/>
                    <a:gd name="T85" fmla="*/ 133 h 520"/>
                    <a:gd name="T86" fmla="*/ 230 w 319"/>
                    <a:gd name="T87" fmla="*/ 123 h 520"/>
                    <a:gd name="T88" fmla="*/ 244 w 319"/>
                    <a:gd name="T89" fmla="*/ 98 h 520"/>
                    <a:gd name="T90" fmla="*/ 274 w 319"/>
                    <a:gd name="T91" fmla="*/ 49 h 520"/>
                    <a:gd name="T92" fmla="*/ 291 w 319"/>
                    <a:gd name="T93" fmla="*/ 60 h 520"/>
                    <a:gd name="T94" fmla="*/ 276 w 319"/>
                    <a:gd name="T95" fmla="*/ 84 h 520"/>
                    <a:gd name="T96" fmla="*/ 260 w 319"/>
                    <a:gd name="T97" fmla="*/ 74 h 520"/>
                    <a:gd name="T98" fmla="*/ 274 w 319"/>
                    <a:gd name="T99" fmla="*/ 49 h 520"/>
                    <a:gd name="T100" fmla="*/ 302 w 319"/>
                    <a:gd name="T101" fmla="*/ 0 h 520"/>
                    <a:gd name="T102" fmla="*/ 319 w 319"/>
                    <a:gd name="T103" fmla="*/ 11 h 520"/>
                    <a:gd name="T104" fmla="*/ 305 w 319"/>
                    <a:gd name="T105" fmla="*/ 35 h 520"/>
                    <a:gd name="T106" fmla="*/ 288 w 319"/>
                    <a:gd name="T107" fmla="*/ 25 h 520"/>
                    <a:gd name="T108" fmla="*/ 302 w 319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0">
                      <a:moveTo>
                        <a:pt x="14" y="487"/>
                      </a:moveTo>
                      <a:lnTo>
                        <a:pt x="31" y="496"/>
                      </a:lnTo>
                      <a:lnTo>
                        <a:pt x="16" y="520"/>
                      </a:lnTo>
                      <a:lnTo>
                        <a:pt x="0" y="512"/>
                      </a:lnTo>
                      <a:lnTo>
                        <a:pt x="14" y="487"/>
                      </a:lnTo>
                      <a:close/>
                      <a:moveTo>
                        <a:pt x="44" y="438"/>
                      </a:moveTo>
                      <a:lnTo>
                        <a:pt x="59" y="449"/>
                      </a:lnTo>
                      <a:lnTo>
                        <a:pt x="45" y="473"/>
                      </a:lnTo>
                      <a:lnTo>
                        <a:pt x="28" y="463"/>
                      </a:lnTo>
                      <a:lnTo>
                        <a:pt x="44" y="438"/>
                      </a:lnTo>
                      <a:close/>
                      <a:moveTo>
                        <a:pt x="71" y="390"/>
                      </a:moveTo>
                      <a:lnTo>
                        <a:pt x="89" y="400"/>
                      </a:lnTo>
                      <a:lnTo>
                        <a:pt x="73" y="424"/>
                      </a:lnTo>
                      <a:lnTo>
                        <a:pt x="57" y="414"/>
                      </a:lnTo>
                      <a:lnTo>
                        <a:pt x="71" y="390"/>
                      </a:lnTo>
                      <a:close/>
                      <a:moveTo>
                        <a:pt x="101" y="341"/>
                      </a:moveTo>
                      <a:lnTo>
                        <a:pt x="117" y="351"/>
                      </a:lnTo>
                      <a:lnTo>
                        <a:pt x="103" y="376"/>
                      </a:lnTo>
                      <a:lnTo>
                        <a:pt x="85" y="365"/>
                      </a:lnTo>
                      <a:lnTo>
                        <a:pt x="101" y="341"/>
                      </a:lnTo>
                      <a:close/>
                      <a:moveTo>
                        <a:pt x="129" y="292"/>
                      </a:moveTo>
                      <a:lnTo>
                        <a:pt x="147" y="302"/>
                      </a:lnTo>
                      <a:lnTo>
                        <a:pt x="133" y="327"/>
                      </a:lnTo>
                      <a:lnTo>
                        <a:pt x="115" y="316"/>
                      </a:lnTo>
                      <a:lnTo>
                        <a:pt x="129" y="292"/>
                      </a:lnTo>
                      <a:close/>
                      <a:moveTo>
                        <a:pt x="159" y="243"/>
                      </a:moveTo>
                      <a:lnTo>
                        <a:pt x="174" y="253"/>
                      </a:lnTo>
                      <a:lnTo>
                        <a:pt x="161" y="278"/>
                      </a:lnTo>
                      <a:lnTo>
                        <a:pt x="143" y="267"/>
                      </a:lnTo>
                      <a:lnTo>
                        <a:pt x="159" y="243"/>
                      </a:lnTo>
                      <a:close/>
                      <a:moveTo>
                        <a:pt x="187" y="196"/>
                      </a:moveTo>
                      <a:lnTo>
                        <a:pt x="204" y="205"/>
                      </a:lnTo>
                      <a:lnTo>
                        <a:pt x="190" y="229"/>
                      </a:lnTo>
                      <a:lnTo>
                        <a:pt x="173" y="220"/>
                      </a:lnTo>
                      <a:lnTo>
                        <a:pt x="187" y="196"/>
                      </a:lnTo>
                      <a:close/>
                      <a:moveTo>
                        <a:pt x="216" y="147"/>
                      </a:moveTo>
                      <a:lnTo>
                        <a:pt x="232" y="156"/>
                      </a:lnTo>
                      <a:lnTo>
                        <a:pt x="218" y="180"/>
                      </a:lnTo>
                      <a:lnTo>
                        <a:pt x="202" y="171"/>
                      </a:lnTo>
                      <a:lnTo>
                        <a:pt x="216" y="147"/>
                      </a:lnTo>
                      <a:close/>
                      <a:moveTo>
                        <a:pt x="244" y="98"/>
                      </a:moveTo>
                      <a:lnTo>
                        <a:pt x="262" y="109"/>
                      </a:lnTo>
                      <a:lnTo>
                        <a:pt x="248" y="133"/>
                      </a:lnTo>
                      <a:lnTo>
                        <a:pt x="230" y="123"/>
                      </a:lnTo>
                      <a:lnTo>
                        <a:pt x="244" y="98"/>
                      </a:lnTo>
                      <a:close/>
                      <a:moveTo>
                        <a:pt x="274" y="49"/>
                      </a:moveTo>
                      <a:lnTo>
                        <a:pt x="291" y="60"/>
                      </a:lnTo>
                      <a:lnTo>
                        <a:pt x="276" y="84"/>
                      </a:lnTo>
                      <a:lnTo>
                        <a:pt x="260" y="74"/>
                      </a:lnTo>
                      <a:lnTo>
                        <a:pt x="274" y="49"/>
                      </a:lnTo>
                      <a:close/>
                      <a:moveTo>
                        <a:pt x="302" y="0"/>
                      </a:moveTo>
                      <a:lnTo>
                        <a:pt x="319" y="11"/>
                      </a:lnTo>
                      <a:lnTo>
                        <a:pt x="305" y="35"/>
                      </a:lnTo>
                      <a:lnTo>
                        <a:pt x="288" y="25"/>
                      </a:lnTo>
                      <a:lnTo>
                        <a:pt x="3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23"/>
                <p:cNvSpPr/>
                <p:nvPr/>
              </p:nvSpPr>
              <p:spPr bwMode="auto">
                <a:xfrm>
                  <a:off x="777849" y="3734433"/>
                  <a:ext cx="71732" cy="78739"/>
                </a:xfrm>
                <a:custGeom>
                  <a:avLst/>
                  <a:gdLst>
                    <a:gd name="T0" fmla="*/ 16 w 32"/>
                    <a:gd name="T1" fmla="*/ 0 h 35"/>
                    <a:gd name="T2" fmla="*/ 16 w 32"/>
                    <a:gd name="T3" fmla="*/ 0 h 35"/>
                    <a:gd name="T4" fmla="*/ 18 w 32"/>
                    <a:gd name="T5" fmla="*/ 0 h 35"/>
                    <a:gd name="T6" fmla="*/ 19 w 32"/>
                    <a:gd name="T7" fmla="*/ 2 h 35"/>
                    <a:gd name="T8" fmla="*/ 32 w 32"/>
                    <a:gd name="T9" fmla="*/ 9 h 35"/>
                    <a:gd name="T10" fmla="*/ 16 w 32"/>
                    <a:gd name="T11" fmla="*/ 35 h 35"/>
                    <a:gd name="T12" fmla="*/ 0 w 32"/>
                    <a:gd name="T13" fmla="*/ 9 h 35"/>
                    <a:gd name="T14" fmla="*/ 14 w 32"/>
                    <a:gd name="T15" fmla="*/ 2 h 35"/>
                    <a:gd name="T16" fmla="*/ 16 w 32"/>
                    <a:gd name="T1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5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19" y="2"/>
                      </a:lnTo>
                      <a:lnTo>
                        <a:pt x="32" y="9"/>
                      </a:lnTo>
                      <a:lnTo>
                        <a:pt x="16" y="35"/>
                      </a:lnTo>
                      <a:lnTo>
                        <a:pt x="0" y="9"/>
                      </a:lnTo>
                      <a:lnTo>
                        <a:pt x="14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24"/>
                <p:cNvSpPr>
                  <a:spLocks noEditPoints="1"/>
                </p:cNvSpPr>
                <p:nvPr/>
              </p:nvSpPr>
              <p:spPr bwMode="auto">
                <a:xfrm>
                  <a:off x="65007" y="2528616"/>
                  <a:ext cx="721808" cy="1169822"/>
                </a:xfrm>
                <a:custGeom>
                  <a:avLst/>
                  <a:gdLst>
                    <a:gd name="T0" fmla="*/ 306 w 322"/>
                    <a:gd name="T1" fmla="*/ 487 h 520"/>
                    <a:gd name="T2" fmla="*/ 322 w 322"/>
                    <a:gd name="T3" fmla="*/ 512 h 520"/>
                    <a:gd name="T4" fmla="*/ 304 w 322"/>
                    <a:gd name="T5" fmla="*/ 520 h 520"/>
                    <a:gd name="T6" fmla="*/ 290 w 322"/>
                    <a:gd name="T7" fmla="*/ 496 h 520"/>
                    <a:gd name="T8" fmla="*/ 306 w 322"/>
                    <a:gd name="T9" fmla="*/ 487 h 520"/>
                    <a:gd name="T10" fmla="*/ 278 w 322"/>
                    <a:gd name="T11" fmla="*/ 438 h 520"/>
                    <a:gd name="T12" fmla="*/ 292 w 322"/>
                    <a:gd name="T13" fmla="*/ 463 h 520"/>
                    <a:gd name="T14" fmla="*/ 276 w 322"/>
                    <a:gd name="T15" fmla="*/ 473 h 520"/>
                    <a:gd name="T16" fmla="*/ 261 w 322"/>
                    <a:gd name="T17" fmla="*/ 449 h 520"/>
                    <a:gd name="T18" fmla="*/ 278 w 322"/>
                    <a:gd name="T19" fmla="*/ 438 h 520"/>
                    <a:gd name="T20" fmla="*/ 248 w 322"/>
                    <a:gd name="T21" fmla="*/ 390 h 520"/>
                    <a:gd name="T22" fmla="*/ 264 w 322"/>
                    <a:gd name="T23" fmla="*/ 414 h 520"/>
                    <a:gd name="T24" fmla="*/ 247 w 322"/>
                    <a:gd name="T25" fmla="*/ 424 h 520"/>
                    <a:gd name="T26" fmla="*/ 233 w 322"/>
                    <a:gd name="T27" fmla="*/ 400 h 520"/>
                    <a:gd name="T28" fmla="*/ 248 w 322"/>
                    <a:gd name="T29" fmla="*/ 390 h 520"/>
                    <a:gd name="T30" fmla="*/ 220 w 322"/>
                    <a:gd name="T31" fmla="*/ 341 h 520"/>
                    <a:gd name="T32" fmla="*/ 234 w 322"/>
                    <a:gd name="T33" fmla="*/ 365 h 520"/>
                    <a:gd name="T34" fmla="*/ 219 w 322"/>
                    <a:gd name="T35" fmla="*/ 376 h 520"/>
                    <a:gd name="T36" fmla="*/ 203 w 322"/>
                    <a:gd name="T37" fmla="*/ 351 h 520"/>
                    <a:gd name="T38" fmla="*/ 220 w 322"/>
                    <a:gd name="T39" fmla="*/ 341 h 520"/>
                    <a:gd name="T40" fmla="*/ 191 w 322"/>
                    <a:gd name="T41" fmla="*/ 292 h 520"/>
                    <a:gd name="T42" fmla="*/ 206 w 322"/>
                    <a:gd name="T43" fmla="*/ 316 h 520"/>
                    <a:gd name="T44" fmla="*/ 189 w 322"/>
                    <a:gd name="T45" fmla="*/ 327 h 520"/>
                    <a:gd name="T46" fmla="*/ 175 w 322"/>
                    <a:gd name="T47" fmla="*/ 302 h 520"/>
                    <a:gd name="T48" fmla="*/ 191 w 322"/>
                    <a:gd name="T49" fmla="*/ 292 h 520"/>
                    <a:gd name="T50" fmla="*/ 163 w 322"/>
                    <a:gd name="T51" fmla="*/ 243 h 520"/>
                    <a:gd name="T52" fmla="*/ 177 w 322"/>
                    <a:gd name="T53" fmla="*/ 267 h 520"/>
                    <a:gd name="T54" fmla="*/ 159 w 322"/>
                    <a:gd name="T55" fmla="*/ 278 h 520"/>
                    <a:gd name="T56" fmla="*/ 145 w 322"/>
                    <a:gd name="T57" fmla="*/ 253 h 520"/>
                    <a:gd name="T58" fmla="*/ 163 w 322"/>
                    <a:gd name="T59" fmla="*/ 243 h 520"/>
                    <a:gd name="T60" fmla="*/ 133 w 322"/>
                    <a:gd name="T61" fmla="*/ 196 h 520"/>
                    <a:gd name="T62" fmla="*/ 149 w 322"/>
                    <a:gd name="T63" fmla="*/ 220 h 520"/>
                    <a:gd name="T64" fmla="*/ 131 w 322"/>
                    <a:gd name="T65" fmla="*/ 229 h 520"/>
                    <a:gd name="T66" fmla="*/ 117 w 322"/>
                    <a:gd name="T67" fmla="*/ 205 h 520"/>
                    <a:gd name="T68" fmla="*/ 133 w 322"/>
                    <a:gd name="T69" fmla="*/ 196 h 520"/>
                    <a:gd name="T70" fmla="*/ 105 w 322"/>
                    <a:gd name="T71" fmla="*/ 147 h 520"/>
                    <a:gd name="T72" fmla="*/ 119 w 322"/>
                    <a:gd name="T73" fmla="*/ 171 h 520"/>
                    <a:gd name="T74" fmla="*/ 102 w 322"/>
                    <a:gd name="T75" fmla="*/ 180 h 520"/>
                    <a:gd name="T76" fmla="*/ 88 w 322"/>
                    <a:gd name="T77" fmla="*/ 156 h 520"/>
                    <a:gd name="T78" fmla="*/ 105 w 322"/>
                    <a:gd name="T79" fmla="*/ 147 h 520"/>
                    <a:gd name="T80" fmla="*/ 76 w 322"/>
                    <a:gd name="T81" fmla="*/ 98 h 520"/>
                    <a:gd name="T82" fmla="*/ 89 w 322"/>
                    <a:gd name="T83" fmla="*/ 123 h 520"/>
                    <a:gd name="T84" fmla="*/ 74 w 322"/>
                    <a:gd name="T85" fmla="*/ 133 h 520"/>
                    <a:gd name="T86" fmla="*/ 60 w 322"/>
                    <a:gd name="T87" fmla="*/ 109 h 520"/>
                    <a:gd name="T88" fmla="*/ 76 w 322"/>
                    <a:gd name="T89" fmla="*/ 98 h 520"/>
                    <a:gd name="T90" fmla="*/ 48 w 322"/>
                    <a:gd name="T91" fmla="*/ 49 h 520"/>
                    <a:gd name="T92" fmla="*/ 62 w 322"/>
                    <a:gd name="T93" fmla="*/ 74 h 520"/>
                    <a:gd name="T94" fmla="*/ 44 w 322"/>
                    <a:gd name="T95" fmla="*/ 84 h 520"/>
                    <a:gd name="T96" fmla="*/ 30 w 322"/>
                    <a:gd name="T97" fmla="*/ 60 h 520"/>
                    <a:gd name="T98" fmla="*/ 48 w 322"/>
                    <a:gd name="T99" fmla="*/ 49 h 520"/>
                    <a:gd name="T100" fmla="*/ 18 w 322"/>
                    <a:gd name="T101" fmla="*/ 0 h 520"/>
                    <a:gd name="T102" fmla="*/ 32 w 322"/>
                    <a:gd name="T103" fmla="*/ 25 h 520"/>
                    <a:gd name="T104" fmla="*/ 16 w 322"/>
                    <a:gd name="T105" fmla="*/ 35 h 520"/>
                    <a:gd name="T106" fmla="*/ 0 w 322"/>
                    <a:gd name="T107" fmla="*/ 11 h 520"/>
                    <a:gd name="T108" fmla="*/ 18 w 322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2" h="520">
                      <a:moveTo>
                        <a:pt x="306" y="487"/>
                      </a:moveTo>
                      <a:lnTo>
                        <a:pt x="322" y="512"/>
                      </a:lnTo>
                      <a:lnTo>
                        <a:pt x="304" y="520"/>
                      </a:lnTo>
                      <a:lnTo>
                        <a:pt x="290" y="496"/>
                      </a:lnTo>
                      <a:lnTo>
                        <a:pt x="306" y="487"/>
                      </a:lnTo>
                      <a:close/>
                      <a:moveTo>
                        <a:pt x="278" y="438"/>
                      </a:moveTo>
                      <a:lnTo>
                        <a:pt x="292" y="463"/>
                      </a:lnTo>
                      <a:lnTo>
                        <a:pt x="276" y="473"/>
                      </a:lnTo>
                      <a:lnTo>
                        <a:pt x="261" y="449"/>
                      </a:lnTo>
                      <a:lnTo>
                        <a:pt x="278" y="438"/>
                      </a:lnTo>
                      <a:close/>
                      <a:moveTo>
                        <a:pt x="248" y="390"/>
                      </a:moveTo>
                      <a:lnTo>
                        <a:pt x="264" y="414"/>
                      </a:lnTo>
                      <a:lnTo>
                        <a:pt x="247" y="424"/>
                      </a:lnTo>
                      <a:lnTo>
                        <a:pt x="233" y="400"/>
                      </a:lnTo>
                      <a:lnTo>
                        <a:pt x="248" y="390"/>
                      </a:lnTo>
                      <a:close/>
                      <a:moveTo>
                        <a:pt x="220" y="341"/>
                      </a:moveTo>
                      <a:lnTo>
                        <a:pt x="234" y="365"/>
                      </a:lnTo>
                      <a:lnTo>
                        <a:pt x="219" y="376"/>
                      </a:lnTo>
                      <a:lnTo>
                        <a:pt x="203" y="351"/>
                      </a:lnTo>
                      <a:lnTo>
                        <a:pt x="220" y="341"/>
                      </a:lnTo>
                      <a:close/>
                      <a:moveTo>
                        <a:pt x="191" y="292"/>
                      </a:moveTo>
                      <a:lnTo>
                        <a:pt x="206" y="316"/>
                      </a:lnTo>
                      <a:lnTo>
                        <a:pt x="189" y="327"/>
                      </a:lnTo>
                      <a:lnTo>
                        <a:pt x="175" y="302"/>
                      </a:lnTo>
                      <a:lnTo>
                        <a:pt x="191" y="292"/>
                      </a:lnTo>
                      <a:close/>
                      <a:moveTo>
                        <a:pt x="163" y="243"/>
                      </a:moveTo>
                      <a:lnTo>
                        <a:pt x="177" y="267"/>
                      </a:lnTo>
                      <a:lnTo>
                        <a:pt x="159" y="278"/>
                      </a:lnTo>
                      <a:lnTo>
                        <a:pt x="145" y="253"/>
                      </a:lnTo>
                      <a:lnTo>
                        <a:pt x="163" y="243"/>
                      </a:lnTo>
                      <a:close/>
                      <a:moveTo>
                        <a:pt x="133" y="196"/>
                      </a:moveTo>
                      <a:lnTo>
                        <a:pt x="149" y="220"/>
                      </a:lnTo>
                      <a:lnTo>
                        <a:pt x="131" y="229"/>
                      </a:lnTo>
                      <a:lnTo>
                        <a:pt x="117" y="205"/>
                      </a:lnTo>
                      <a:lnTo>
                        <a:pt x="133" y="196"/>
                      </a:lnTo>
                      <a:close/>
                      <a:moveTo>
                        <a:pt x="105" y="147"/>
                      </a:moveTo>
                      <a:lnTo>
                        <a:pt x="119" y="171"/>
                      </a:lnTo>
                      <a:lnTo>
                        <a:pt x="102" y="180"/>
                      </a:lnTo>
                      <a:lnTo>
                        <a:pt x="88" y="156"/>
                      </a:lnTo>
                      <a:lnTo>
                        <a:pt x="105" y="147"/>
                      </a:lnTo>
                      <a:close/>
                      <a:moveTo>
                        <a:pt x="76" y="98"/>
                      </a:moveTo>
                      <a:lnTo>
                        <a:pt x="89" y="123"/>
                      </a:lnTo>
                      <a:lnTo>
                        <a:pt x="74" y="133"/>
                      </a:lnTo>
                      <a:lnTo>
                        <a:pt x="60" y="109"/>
                      </a:lnTo>
                      <a:lnTo>
                        <a:pt x="76" y="98"/>
                      </a:lnTo>
                      <a:close/>
                      <a:moveTo>
                        <a:pt x="48" y="49"/>
                      </a:moveTo>
                      <a:lnTo>
                        <a:pt x="62" y="74"/>
                      </a:lnTo>
                      <a:lnTo>
                        <a:pt x="44" y="84"/>
                      </a:lnTo>
                      <a:lnTo>
                        <a:pt x="30" y="60"/>
                      </a:lnTo>
                      <a:lnTo>
                        <a:pt x="48" y="49"/>
                      </a:lnTo>
                      <a:close/>
                      <a:moveTo>
                        <a:pt x="18" y="0"/>
                      </a:moveTo>
                      <a:lnTo>
                        <a:pt x="32" y="25"/>
                      </a:lnTo>
                      <a:lnTo>
                        <a:pt x="16" y="35"/>
                      </a:lnTo>
                      <a:lnTo>
                        <a:pt x="0" y="1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6"/>
                <p:cNvSpPr>
                  <a:spLocks noEditPoints="1"/>
                </p:cNvSpPr>
                <p:nvPr/>
              </p:nvSpPr>
              <p:spPr bwMode="auto">
                <a:xfrm>
                  <a:off x="127773" y="2438630"/>
                  <a:ext cx="1369643" cy="42744"/>
                </a:xfrm>
                <a:custGeom>
                  <a:avLst/>
                  <a:gdLst>
                    <a:gd name="T0" fmla="*/ 585 w 611"/>
                    <a:gd name="T1" fmla="*/ 0 h 19"/>
                    <a:gd name="T2" fmla="*/ 611 w 611"/>
                    <a:gd name="T3" fmla="*/ 0 h 19"/>
                    <a:gd name="T4" fmla="*/ 611 w 611"/>
                    <a:gd name="T5" fmla="*/ 19 h 19"/>
                    <a:gd name="T6" fmla="*/ 585 w 611"/>
                    <a:gd name="T7" fmla="*/ 19 h 19"/>
                    <a:gd name="T8" fmla="*/ 585 w 611"/>
                    <a:gd name="T9" fmla="*/ 0 h 19"/>
                    <a:gd name="T10" fmla="*/ 533 w 611"/>
                    <a:gd name="T11" fmla="*/ 0 h 19"/>
                    <a:gd name="T12" fmla="*/ 559 w 611"/>
                    <a:gd name="T13" fmla="*/ 0 h 19"/>
                    <a:gd name="T14" fmla="*/ 559 w 611"/>
                    <a:gd name="T15" fmla="*/ 19 h 19"/>
                    <a:gd name="T16" fmla="*/ 533 w 611"/>
                    <a:gd name="T17" fmla="*/ 19 h 19"/>
                    <a:gd name="T18" fmla="*/ 533 w 611"/>
                    <a:gd name="T19" fmla="*/ 0 h 19"/>
                    <a:gd name="T20" fmla="*/ 479 w 611"/>
                    <a:gd name="T21" fmla="*/ 0 h 19"/>
                    <a:gd name="T22" fmla="*/ 505 w 611"/>
                    <a:gd name="T23" fmla="*/ 0 h 19"/>
                    <a:gd name="T24" fmla="*/ 505 w 611"/>
                    <a:gd name="T25" fmla="*/ 19 h 19"/>
                    <a:gd name="T26" fmla="*/ 479 w 611"/>
                    <a:gd name="T27" fmla="*/ 19 h 19"/>
                    <a:gd name="T28" fmla="*/ 479 w 611"/>
                    <a:gd name="T29" fmla="*/ 0 h 19"/>
                    <a:gd name="T30" fmla="*/ 426 w 611"/>
                    <a:gd name="T31" fmla="*/ 0 h 19"/>
                    <a:gd name="T32" fmla="*/ 453 w 611"/>
                    <a:gd name="T33" fmla="*/ 0 h 19"/>
                    <a:gd name="T34" fmla="*/ 453 w 611"/>
                    <a:gd name="T35" fmla="*/ 19 h 19"/>
                    <a:gd name="T36" fmla="*/ 426 w 611"/>
                    <a:gd name="T37" fmla="*/ 19 h 19"/>
                    <a:gd name="T38" fmla="*/ 426 w 611"/>
                    <a:gd name="T39" fmla="*/ 0 h 19"/>
                    <a:gd name="T40" fmla="*/ 372 w 611"/>
                    <a:gd name="T41" fmla="*/ 0 h 19"/>
                    <a:gd name="T42" fmla="*/ 400 w 611"/>
                    <a:gd name="T43" fmla="*/ 0 h 19"/>
                    <a:gd name="T44" fmla="*/ 400 w 611"/>
                    <a:gd name="T45" fmla="*/ 19 h 19"/>
                    <a:gd name="T46" fmla="*/ 372 w 611"/>
                    <a:gd name="T47" fmla="*/ 19 h 19"/>
                    <a:gd name="T48" fmla="*/ 372 w 611"/>
                    <a:gd name="T49" fmla="*/ 0 h 19"/>
                    <a:gd name="T50" fmla="*/ 320 w 611"/>
                    <a:gd name="T51" fmla="*/ 0 h 19"/>
                    <a:gd name="T52" fmla="*/ 346 w 611"/>
                    <a:gd name="T53" fmla="*/ 0 h 19"/>
                    <a:gd name="T54" fmla="*/ 346 w 611"/>
                    <a:gd name="T55" fmla="*/ 19 h 19"/>
                    <a:gd name="T56" fmla="*/ 320 w 611"/>
                    <a:gd name="T57" fmla="*/ 19 h 19"/>
                    <a:gd name="T58" fmla="*/ 320 w 611"/>
                    <a:gd name="T59" fmla="*/ 0 h 19"/>
                    <a:gd name="T60" fmla="*/ 266 w 611"/>
                    <a:gd name="T61" fmla="*/ 0 h 19"/>
                    <a:gd name="T62" fmla="*/ 294 w 611"/>
                    <a:gd name="T63" fmla="*/ 0 h 19"/>
                    <a:gd name="T64" fmla="*/ 294 w 611"/>
                    <a:gd name="T65" fmla="*/ 19 h 19"/>
                    <a:gd name="T66" fmla="*/ 266 w 611"/>
                    <a:gd name="T67" fmla="*/ 19 h 19"/>
                    <a:gd name="T68" fmla="*/ 266 w 611"/>
                    <a:gd name="T69" fmla="*/ 0 h 19"/>
                    <a:gd name="T70" fmla="*/ 213 w 611"/>
                    <a:gd name="T71" fmla="*/ 0 h 19"/>
                    <a:gd name="T72" fmla="*/ 240 w 611"/>
                    <a:gd name="T73" fmla="*/ 0 h 19"/>
                    <a:gd name="T74" fmla="*/ 240 w 611"/>
                    <a:gd name="T75" fmla="*/ 19 h 19"/>
                    <a:gd name="T76" fmla="*/ 213 w 611"/>
                    <a:gd name="T77" fmla="*/ 19 h 19"/>
                    <a:gd name="T78" fmla="*/ 213 w 611"/>
                    <a:gd name="T79" fmla="*/ 0 h 19"/>
                    <a:gd name="T80" fmla="*/ 161 w 611"/>
                    <a:gd name="T81" fmla="*/ 0 h 19"/>
                    <a:gd name="T82" fmla="*/ 187 w 611"/>
                    <a:gd name="T83" fmla="*/ 0 h 19"/>
                    <a:gd name="T84" fmla="*/ 187 w 611"/>
                    <a:gd name="T85" fmla="*/ 19 h 19"/>
                    <a:gd name="T86" fmla="*/ 161 w 611"/>
                    <a:gd name="T87" fmla="*/ 19 h 19"/>
                    <a:gd name="T88" fmla="*/ 161 w 611"/>
                    <a:gd name="T89" fmla="*/ 0 h 19"/>
                    <a:gd name="T90" fmla="*/ 107 w 611"/>
                    <a:gd name="T91" fmla="*/ 0 h 19"/>
                    <a:gd name="T92" fmla="*/ 133 w 611"/>
                    <a:gd name="T93" fmla="*/ 0 h 19"/>
                    <a:gd name="T94" fmla="*/ 133 w 611"/>
                    <a:gd name="T95" fmla="*/ 19 h 19"/>
                    <a:gd name="T96" fmla="*/ 107 w 611"/>
                    <a:gd name="T97" fmla="*/ 19 h 19"/>
                    <a:gd name="T98" fmla="*/ 107 w 611"/>
                    <a:gd name="T99" fmla="*/ 0 h 19"/>
                    <a:gd name="T100" fmla="*/ 54 w 611"/>
                    <a:gd name="T101" fmla="*/ 0 h 19"/>
                    <a:gd name="T102" fmla="*/ 81 w 611"/>
                    <a:gd name="T103" fmla="*/ 0 h 19"/>
                    <a:gd name="T104" fmla="*/ 81 w 611"/>
                    <a:gd name="T105" fmla="*/ 19 h 19"/>
                    <a:gd name="T106" fmla="*/ 54 w 611"/>
                    <a:gd name="T107" fmla="*/ 19 h 19"/>
                    <a:gd name="T108" fmla="*/ 54 w 611"/>
                    <a:gd name="T109" fmla="*/ 0 h 19"/>
                    <a:gd name="T110" fmla="*/ 0 w 611"/>
                    <a:gd name="T111" fmla="*/ 0 h 19"/>
                    <a:gd name="T112" fmla="*/ 27 w 611"/>
                    <a:gd name="T113" fmla="*/ 0 h 19"/>
                    <a:gd name="T114" fmla="*/ 27 w 611"/>
                    <a:gd name="T115" fmla="*/ 19 h 19"/>
                    <a:gd name="T116" fmla="*/ 0 w 611"/>
                    <a:gd name="T117" fmla="*/ 19 h 19"/>
                    <a:gd name="T118" fmla="*/ 0 w 611"/>
                    <a:gd name="T11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11" h="19">
                      <a:moveTo>
                        <a:pt x="585" y="0"/>
                      </a:moveTo>
                      <a:lnTo>
                        <a:pt x="611" y="0"/>
                      </a:lnTo>
                      <a:lnTo>
                        <a:pt x="611" y="19"/>
                      </a:lnTo>
                      <a:lnTo>
                        <a:pt x="585" y="19"/>
                      </a:lnTo>
                      <a:lnTo>
                        <a:pt x="585" y="0"/>
                      </a:lnTo>
                      <a:close/>
                      <a:moveTo>
                        <a:pt x="533" y="0"/>
                      </a:moveTo>
                      <a:lnTo>
                        <a:pt x="559" y="0"/>
                      </a:lnTo>
                      <a:lnTo>
                        <a:pt x="559" y="19"/>
                      </a:lnTo>
                      <a:lnTo>
                        <a:pt x="533" y="19"/>
                      </a:lnTo>
                      <a:lnTo>
                        <a:pt x="533" y="0"/>
                      </a:lnTo>
                      <a:close/>
                      <a:moveTo>
                        <a:pt x="479" y="0"/>
                      </a:moveTo>
                      <a:lnTo>
                        <a:pt x="505" y="0"/>
                      </a:lnTo>
                      <a:lnTo>
                        <a:pt x="505" y="19"/>
                      </a:lnTo>
                      <a:lnTo>
                        <a:pt x="479" y="19"/>
                      </a:lnTo>
                      <a:lnTo>
                        <a:pt x="479" y="0"/>
                      </a:lnTo>
                      <a:close/>
                      <a:moveTo>
                        <a:pt x="426" y="0"/>
                      </a:moveTo>
                      <a:lnTo>
                        <a:pt x="453" y="0"/>
                      </a:lnTo>
                      <a:lnTo>
                        <a:pt x="453" y="19"/>
                      </a:lnTo>
                      <a:lnTo>
                        <a:pt x="426" y="19"/>
                      </a:lnTo>
                      <a:lnTo>
                        <a:pt x="426" y="0"/>
                      </a:lnTo>
                      <a:close/>
                      <a:moveTo>
                        <a:pt x="372" y="0"/>
                      </a:moveTo>
                      <a:lnTo>
                        <a:pt x="400" y="0"/>
                      </a:lnTo>
                      <a:lnTo>
                        <a:pt x="400" y="19"/>
                      </a:lnTo>
                      <a:lnTo>
                        <a:pt x="372" y="19"/>
                      </a:lnTo>
                      <a:lnTo>
                        <a:pt x="372" y="0"/>
                      </a:lnTo>
                      <a:close/>
                      <a:moveTo>
                        <a:pt x="320" y="0"/>
                      </a:moveTo>
                      <a:lnTo>
                        <a:pt x="346" y="0"/>
                      </a:lnTo>
                      <a:lnTo>
                        <a:pt x="346" y="19"/>
                      </a:lnTo>
                      <a:lnTo>
                        <a:pt x="320" y="19"/>
                      </a:lnTo>
                      <a:lnTo>
                        <a:pt x="320" y="0"/>
                      </a:lnTo>
                      <a:close/>
                      <a:moveTo>
                        <a:pt x="266" y="0"/>
                      </a:moveTo>
                      <a:lnTo>
                        <a:pt x="294" y="0"/>
                      </a:lnTo>
                      <a:lnTo>
                        <a:pt x="294" y="19"/>
                      </a:lnTo>
                      <a:lnTo>
                        <a:pt x="266" y="19"/>
                      </a:lnTo>
                      <a:lnTo>
                        <a:pt x="266" y="0"/>
                      </a:lnTo>
                      <a:close/>
                      <a:moveTo>
                        <a:pt x="213" y="0"/>
                      </a:moveTo>
                      <a:lnTo>
                        <a:pt x="240" y="0"/>
                      </a:lnTo>
                      <a:lnTo>
                        <a:pt x="240" y="19"/>
                      </a:lnTo>
                      <a:lnTo>
                        <a:pt x="213" y="19"/>
                      </a:lnTo>
                      <a:lnTo>
                        <a:pt x="213" y="0"/>
                      </a:lnTo>
                      <a:close/>
                      <a:moveTo>
                        <a:pt x="161" y="0"/>
                      </a:moveTo>
                      <a:lnTo>
                        <a:pt x="187" y="0"/>
                      </a:lnTo>
                      <a:lnTo>
                        <a:pt x="187" y="19"/>
                      </a:lnTo>
                      <a:lnTo>
                        <a:pt x="161" y="19"/>
                      </a:lnTo>
                      <a:lnTo>
                        <a:pt x="161" y="0"/>
                      </a:lnTo>
                      <a:close/>
                      <a:moveTo>
                        <a:pt x="107" y="0"/>
                      </a:moveTo>
                      <a:lnTo>
                        <a:pt x="133" y="0"/>
                      </a:lnTo>
                      <a:lnTo>
                        <a:pt x="133" y="19"/>
                      </a:lnTo>
                      <a:lnTo>
                        <a:pt x="107" y="19"/>
                      </a:lnTo>
                      <a:lnTo>
                        <a:pt x="107" y="0"/>
                      </a:lnTo>
                      <a:close/>
                      <a:moveTo>
                        <a:pt x="54" y="0"/>
                      </a:moveTo>
                      <a:lnTo>
                        <a:pt x="81" y="0"/>
                      </a:lnTo>
                      <a:lnTo>
                        <a:pt x="81" y="19"/>
                      </a:lnTo>
                      <a:lnTo>
                        <a:pt x="54" y="19"/>
                      </a:lnTo>
                      <a:lnTo>
                        <a:pt x="54" y="0"/>
                      </a:lnTo>
                      <a:close/>
                      <a:moveTo>
                        <a:pt x="0" y="0"/>
                      </a:moveTo>
                      <a:lnTo>
                        <a:pt x="27" y="0"/>
                      </a:lnTo>
                      <a:lnTo>
                        <a:pt x="27" y="19"/>
                      </a:lnTo>
                      <a:lnTo>
                        <a:pt x="0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27"/>
                <p:cNvSpPr/>
                <p:nvPr/>
              </p:nvSpPr>
              <p:spPr bwMode="auto">
                <a:xfrm>
                  <a:off x="773365" y="3734433"/>
                  <a:ext cx="76216" cy="58491"/>
                </a:xfrm>
                <a:custGeom>
                  <a:avLst/>
                  <a:gdLst>
                    <a:gd name="T0" fmla="*/ 18 w 34"/>
                    <a:gd name="T1" fmla="*/ 0 h 26"/>
                    <a:gd name="T2" fmla="*/ 28 w 34"/>
                    <a:gd name="T3" fmla="*/ 7 h 26"/>
                    <a:gd name="T4" fmla="*/ 32 w 34"/>
                    <a:gd name="T5" fmla="*/ 7 h 26"/>
                    <a:gd name="T6" fmla="*/ 32 w 34"/>
                    <a:gd name="T7" fmla="*/ 9 h 26"/>
                    <a:gd name="T8" fmla="*/ 34 w 34"/>
                    <a:gd name="T9" fmla="*/ 9 h 26"/>
                    <a:gd name="T10" fmla="*/ 32 w 34"/>
                    <a:gd name="T11" fmla="*/ 12 h 26"/>
                    <a:gd name="T12" fmla="*/ 32 w 34"/>
                    <a:gd name="T13" fmla="*/ 26 h 26"/>
                    <a:gd name="T14" fmla="*/ 0 w 34"/>
                    <a:gd name="T15" fmla="*/ 26 h 26"/>
                    <a:gd name="T16" fmla="*/ 18 w 34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26">
                      <a:moveTo>
                        <a:pt x="18" y="0"/>
                      </a:moveTo>
                      <a:lnTo>
                        <a:pt x="28" y="7"/>
                      </a:lnTo>
                      <a:lnTo>
                        <a:pt x="32" y="7"/>
                      </a:lnTo>
                      <a:lnTo>
                        <a:pt x="32" y="9"/>
                      </a:lnTo>
                      <a:lnTo>
                        <a:pt x="34" y="9"/>
                      </a:lnTo>
                      <a:lnTo>
                        <a:pt x="32" y="12"/>
                      </a:lnTo>
                      <a:lnTo>
                        <a:pt x="32" y="26"/>
                      </a:lnTo>
                      <a:lnTo>
                        <a:pt x="0" y="26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28"/>
                <p:cNvSpPr>
                  <a:spLocks noEditPoints="1"/>
                </p:cNvSpPr>
                <p:nvPr/>
              </p:nvSpPr>
              <p:spPr bwMode="auto">
                <a:xfrm>
                  <a:off x="845098" y="2528616"/>
                  <a:ext cx="715084" cy="1169822"/>
                </a:xfrm>
                <a:custGeom>
                  <a:avLst/>
                  <a:gdLst>
                    <a:gd name="T0" fmla="*/ 14 w 319"/>
                    <a:gd name="T1" fmla="*/ 487 h 520"/>
                    <a:gd name="T2" fmla="*/ 31 w 319"/>
                    <a:gd name="T3" fmla="*/ 496 h 520"/>
                    <a:gd name="T4" fmla="*/ 16 w 319"/>
                    <a:gd name="T5" fmla="*/ 520 h 520"/>
                    <a:gd name="T6" fmla="*/ 0 w 319"/>
                    <a:gd name="T7" fmla="*/ 512 h 520"/>
                    <a:gd name="T8" fmla="*/ 14 w 319"/>
                    <a:gd name="T9" fmla="*/ 487 h 520"/>
                    <a:gd name="T10" fmla="*/ 44 w 319"/>
                    <a:gd name="T11" fmla="*/ 438 h 520"/>
                    <a:gd name="T12" fmla="*/ 59 w 319"/>
                    <a:gd name="T13" fmla="*/ 449 h 520"/>
                    <a:gd name="T14" fmla="*/ 45 w 319"/>
                    <a:gd name="T15" fmla="*/ 473 h 520"/>
                    <a:gd name="T16" fmla="*/ 28 w 319"/>
                    <a:gd name="T17" fmla="*/ 463 h 520"/>
                    <a:gd name="T18" fmla="*/ 44 w 319"/>
                    <a:gd name="T19" fmla="*/ 438 h 520"/>
                    <a:gd name="T20" fmla="*/ 71 w 319"/>
                    <a:gd name="T21" fmla="*/ 390 h 520"/>
                    <a:gd name="T22" fmla="*/ 89 w 319"/>
                    <a:gd name="T23" fmla="*/ 400 h 520"/>
                    <a:gd name="T24" fmla="*/ 73 w 319"/>
                    <a:gd name="T25" fmla="*/ 424 h 520"/>
                    <a:gd name="T26" fmla="*/ 57 w 319"/>
                    <a:gd name="T27" fmla="*/ 414 h 520"/>
                    <a:gd name="T28" fmla="*/ 71 w 319"/>
                    <a:gd name="T29" fmla="*/ 390 h 520"/>
                    <a:gd name="T30" fmla="*/ 101 w 319"/>
                    <a:gd name="T31" fmla="*/ 341 h 520"/>
                    <a:gd name="T32" fmla="*/ 117 w 319"/>
                    <a:gd name="T33" fmla="*/ 351 h 520"/>
                    <a:gd name="T34" fmla="*/ 103 w 319"/>
                    <a:gd name="T35" fmla="*/ 376 h 520"/>
                    <a:gd name="T36" fmla="*/ 85 w 319"/>
                    <a:gd name="T37" fmla="*/ 365 h 520"/>
                    <a:gd name="T38" fmla="*/ 101 w 319"/>
                    <a:gd name="T39" fmla="*/ 341 h 520"/>
                    <a:gd name="T40" fmla="*/ 129 w 319"/>
                    <a:gd name="T41" fmla="*/ 292 h 520"/>
                    <a:gd name="T42" fmla="*/ 147 w 319"/>
                    <a:gd name="T43" fmla="*/ 302 h 520"/>
                    <a:gd name="T44" fmla="*/ 133 w 319"/>
                    <a:gd name="T45" fmla="*/ 327 h 520"/>
                    <a:gd name="T46" fmla="*/ 115 w 319"/>
                    <a:gd name="T47" fmla="*/ 316 h 520"/>
                    <a:gd name="T48" fmla="*/ 129 w 319"/>
                    <a:gd name="T49" fmla="*/ 292 h 520"/>
                    <a:gd name="T50" fmla="*/ 159 w 319"/>
                    <a:gd name="T51" fmla="*/ 243 h 520"/>
                    <a:gd name="T52" fmla="*/ 174 w 319"/>
                    <a:gd name="T53" fmla="*/ 253 h 520"/>
                    <a:gd name="T54" fmla="*/ 161 w 319"/>
                    <a:gd name="T55" fmla="*/ 278 h 520"/>
                    <a:gd name="T56" fmla="*/ 143 w 319"/>
                    <a:gd name="T57" fmla="*/ 267 h 520"/>
                    <a:gd name="T58" fmla="*/ 159 w 319"/>
                    <a:gd name="T59" fmla="*/ 243 h 520"/>
                    <a:gd name="T60" fmla="*/ 187 w 319"/>
                    <a:gd name="T61" fmla="*/ 196 h 520"/>
                    <a:gd name="T62" fmla="*/ 204 w 319"/>
                    <a:gd name="T63" fmla="*/ 205 h 520"/>
                    <a:gd name="T64" fmla="*/ 190 w 319"/>
                    <a:gd name="T65" fmla="*/ 229 h 520"/>
                    <a:gd name="T66" fmla="*/ 173 w 319"/>
                    <a:gd name="T67" fmla="*/ 220 h 520"/>
                    <a:gd name="T68" fmla="*/ 187 w 319"/>
                    <a:gd name="T69" fmla="*/ 196 h 520"/>
                    <a:gd name="T70" fmla="*/ 216 w 319"/>
                    <a:gd name="T71" fmla="*/ 147 h 520"/>
                    <a:gd name="T72" fmla="*/ 232 w 319"/>
                    <a:gd name="T73" fmla="*/ 156 h 520"/>
                    <a:gd name="T74" fmla="*/ 218 w 319"/>
                    <a:gd name="T75" fmla="*/ 180 h 520"/>
                    <a:gd name="T76" fmla="*/ 202 w 319"/>
                    <a:gd name="T77" fmla="*/ 171 h 520"/>
                    <a:gd name="T78" fmla="*/ 216 w 319"/>
                    <a:gd name="T79" fmla="*/ 147 h 520"/>
                    <a:gd name="T80" fmla="*/ 244 w 319"/>
                    <a:gd name="T81" fmla="*/ 98 h 520"/>
                    <a:gd name="T82" fmla="*/ 262 w 319"/>
                    <a:gd name="T83" fmla="*/ 109 h 520"/>
                    <a:gd name="T84" fmla="*/ 248 w 319"/>
                    <a:gd name="T85" fmla="*/ 133 h 520"/>
                    <a:gd name="T86" fmla="*/ 230 w 319"/>
                    <a:gd name="T87" fmla="*/ 123 h 520"/>
                    <a:gd name="T88" fmla="*/ 244 w 319"/>
                    <a:gd name="T89" fmla="*/ 98 h 520"/>
                    <a:gd name="T90" fmla="*/ 274 w 319"/>
                    <a:gd name="T91" fmla="*/ 49 h 520"/>
                    <a:gd name="T92" fmla="*/ 291 w 319"/>
                    <a:gd name="T93" fmla="*/ 60 h 520"/>
                    <a:gd name="T94" fmla="*/ 276 w 319"/>
                    <a:gd name="T95" fmla="*/ 84 h 520"/>
                    <a:gd name="T96" fmla="*/ 260 w 319"/>
                    <a:gd name="T97" fmla="*/ 74 h 520"/>
                    <a:gd name="T98" fmla="*/ 274 w 319"/>
                    <a:gd name="T99" fmla="*/ 49 h 520"/>
                    <a:gd name="T100" fmla="*/ 302 w 319"/>
                    <a:gd name="T101" fmla="*/ 0 h 520"/>
                    <a:gd name="T102" fmla="*/ 319 w 319"/>
                    <a:gd name="T103" fmla="*/ 11 h 520"/>
                    <a:gd name="T104" fmla="*/ 305 w 319"/>
                    <a:gd name="T105" fmla="*/ 35 h 520"/>
                    <a:gd name="T106" fmla="*/ 288 w 319"/>
                    <a:gd name="T107" fmla="*/ 25 h 520"/>
                    <a:gd name="T108" fmla="*/ 302 w 319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0">
                      <a:moveTo>
                        <a:pt x="14" y="487"/>
                      </a:moveTo>
                      <a:lnTo>
                        <a:pt x="31" y="496"/>
                      </a:lnTo>
                      <a:lnTo>
                        <a:pt x="16" y="520"/>
                      </a:lnTo>
                      <a:lnTo>
                        <a:pt x="0" y="512"/>
                      </a:lnTo>
                      <a:lnTo>
                        <a:pt x="14" y="487"/>
                      </a:lnTo>
                      <a:close/>
                      <a:moveTo>
                        <a:pt x="44" y="438"/>
                      </a:moveTo>
                      <a:lnTo>
                        <a:pt x="59" y="449"/>
                      </a:lnTo>
                      <a:lnTo>
                        <a:pt x="45" y="473"/>
                      </a:lnTo>
                      <a:lnTo>
                        <a:pt x="28" y="463"/>
                      </a:lnTo>
                      <a:lnTo>
                        <a:pt x="44" y="438"/>
                      </a:lnTo>
                      <a:close/>
                      <a:moveTo>
                        <a:pt x="71" y="390"/>
                      </a:moveTo>
                      <a:lnTo>
                        <a:pt x="89" y="400"/>
                      </a:lnTo>
                      <a:lnTo>
                        <a:pt x="73" y="424"/>
                      </a:lnTo>
                      <a:lnTo>
                        <a:pt x="57" y="414"/>
                      </a:lnTo>
                      <a:lnTo>
                        <a:pt x="71" y="390"/>
                      </a:lnTo>
                      <a:close/>
                      <a:moveTo>
                        <a:pt x="101" y="341"/>
                      </a:moveTo>
                      <a:lnTo>
                        <a:pt x="117" y="351"/>
                      </a:lnTo>
                      <a:lnTo>
                        <a:pt x="103" y="376"/>
                      </a:lnTo>
                      <a:lnTo>
                        <a:pt x="85" y="365"/>
                      </a:lnTo>
                      <a:lnTo>
                        <a:pt x="101" y="341"/>
                      </a:lnTo>
                      <a:close/>
                      <a:moveTo>
                        <a:pt x="129" y="292"/>
                      </a:moveTo>
                      <a:lnTo>
                        <a:pt x="147" y="302"/>
                      </a:lnTo>
                      <a:lnTo>
                        <a:pt x="133" y="327"/>
                      </a:lnTo>
                      <a:lnTo>
                        <a:pt x="115" y="316"/>
                      </a:lnTo>
                      <a:lnTo>
                        <a:pt x="129" y="292"/>
                      </a:lnTo>
                      <a:close/>
                      <a:moveTo>
                        <a:pt x="159" y="243"/>
                      </a:moveTo>
                      <a:lnTo>
                        <a:pt x="174" y="253"/>
                      </a:lnTo>
                      <a:lnTo>
                        <a:pt x="161" y="278"/>
                      </a:lnTo>
                      <a:lnTo>
                        <a:pt x="143" y="267"/>
                      </a:lnTo>
                      <a:lnTo>
                        <a:pt x="159" y="243"/>
                      </a:lnTo>
                      <a:close/>
                      <a:moveTo>
                        <a:pt x="187" y="196"/>
                      </a:moveTo>
                      <a:lnTo>
                        <a:pt x="204" y="205"/>
                      </a:lnTo>
                      <a:lnTo>
                        <a:pt x="190" y="229"/>
                      </a:lnTo>
                      <a:lnTo>
                        <a:pt x="173" y="220"/>
                      </a:lnTo>
                      <a:lnTo>
                        <a:pt x="187" y="196"/>
                      </a:lnTo>
                      <a:close/>
                      <a:moveTo>
                        <a:pt x="216" y="147"/>
                      </a:moveTo>
                      <a:lnTo>
                        <a:pt x="232" y="156"/>
                      </a:lnTo>
                      <a:lnTo>
                        <a:pt x="218" y="180"/>
                      </a:lnTo>
                      <a:lnTo>
                        <a:pt x="202" y="171"/>
                      </a:lnTo>
                      <a:lnTo>
                        <a:pt x="216" y="147"/>
                      </a:lnTo>
                      <a:close/>
                      <a:moveTo>
                        <a:pt x="244" y="98"/>
                      </a:moveTo>
                      <a:lnTo>
                        <a:pt x="262" y="109"/>
                      </a:lnTo>
                      <a:lnTo>
                        <a:pt x="248" y="133"/>
                      </a:lnTo>
                      <a:lnTo>
                        <a:pt x="230" y="123"/>
                      </a:lnTo>
                      <a:lnTo>
                        <a:pt x="244" y="98"/>
                      </a:lnTo>
                      <a:close/>
                      <a:moveTo>
                        <a:pt x="274" y="49"/>
                      </a:moveTo>
                      <a:lnTo>
                        <a:pt x="291" y="60"/>
                      </a:lnTo>
                      <a:lnTo>
                        <a:pt x="276" y="84"/>
                      </a:lnTo>
                      <a:lnTo>
                        <a:pt x="260" y="74"/>
                      </a:lnTo>
                      <a:lnTo>
                        <a:pt x="274" y="49"/>
                      </a:lnTo>
                      <a:close/>
                      <a:moveTo>
                        <a:pt x="302" y="0"/>
                      </a:moveTo>
                      <a:lnTo>
                        <a:pt x="319" y="11"/>
                      </a:lnTo>
                      <a:lnTo>
                        <a:pt x="305" y="35"/>
                      </a:lnTo>
                      <a:lnTo>
                        <a:pt x="288" y="25"/>
                      </a:lnTo>
                      <a:lnTo>
                        <a:pt x="3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29"/>
                <p:cNvSpPr/>
                <p:nvPr/>
              </p:nvSpPr>
              <p:spPr bwMode="auto">
                <a:xfrm>
                  <a:off x="1557939" y="2416133"/>
                  <a:ext cx="65008" cy="80988"/>
                </a:xfrm>
                <a:custGeom>
                  <a:avLst/>
                  <a:gdLst>
                    <a:gd name="T0" fmla="*/ 15 w 29"/>
                    <a:gd name="T1" fmla="*/ 0 h 36"/>
                    <a:gd name="T2" fmla="*/ 29 w 29"/>
                    <a:gd name="T3" fmla="*/ 26 h 36"/>
                    <a:gd name="T4" fmla="*/ 17 w 29"/>
                    <a:gd name="T5" fmla="*/ 35 h 36"/>
                    <a:gd name="T6" fmla="*/ 15 w 29"/>
                    <a:gd name="T7" fmla="*/ 36 h 36"/>
                    <a:gd name="T8" fmla="*/ 15 w 29"/>
                    <a:gd name="T9" fmla="*/ 36 h 36"/>
                    <a:gd name="T10" fmla="*/ 14 w 29"/>
                    <a:gd name="T11" fmla="*/ 36 h 36"/>
                    <a:gd name="T12" fmla="*/ 12 w 29"/>
                    <a:gd name="T13" fmla="*/ 35 h 36"/>
                    <a:gd name="T14" fmla="*/ 0 w 29"/>
                    <a:gd name="T15" fmla="*/ 26 h 36"/>
                    <a:gd name="T16" fmla="*/ 15 w 29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36">
                      <a:moveTo>
                        <a:pt x="15" y="0"/>
                      </a:moveTo>
                      <a:lnTo>
                        <a:pt x="29" y="26"/>
                      </a:lnTo>
                      <a:lnTo>
                        <a:pt x="17" y="35"/>
                      </a:lnTo>
                      <a:lnTo>
                        <a:pt x="15" y="36"/>
                      </a:lnTo>
                      <a:lnTo>
                        <a:pt x="15" y="36"/>
                      </a:lnTo>
                      <a:lnTo>
                        <a:pt x="14" y="36"/>
                      </a:lnTo>
                      <a:lnTo>
                        <a:pt x="12" y="35"/>
                      </a:lnTo>
                      <a:lnTo>
                        <a:pt x="0" y="26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30"/>
                <p:cNvSpPr>
                  <a:spLocks noEditPoints="1"/>
                </p:cNvSpPr>
                <p:nvPr/>
              </p:nvSpPr>
              <p:spPr bwMode="auto">
                <a:xfrm>
                  <a:off x="1620705" y="2528616"/>
                  <a:ext cx="715084" cy="1169822"/>
                </a:xfrm>
                <a:custGeom>
                  <a:avLst/>
                  <a:gdLst>
                    <a:gd name="T0" fmla="*/ 305 w 319"/>
                    <a:gd name="T1" fmla="*/ 487 h 520"/>
                    <a:gd name="T2" fmla="*/ 319 w 319"/>
                    <a:gd name="T3" fmla="*/ 512 h 520"/>
                    <a:gd name="T4" fmla="*/ 303 w 319"/>
                    <a:gd name="T5" fmla="*/ 520 h 520"/>
                    <a:gd name="T6" fmla="*/ 289 w 319"/>
                    <a:gd name="T7" fmla="*/ 496 h 520"/>
                    <a:gd name="T8" fmla="*/ 305 w 319"/>
                    <a:gd name="T9" fmla="*/ 487 h 520"/>
                    <a:gd name="T10" fmla="*/ 277 w 319"/>
                    <a:gd name="T11" fmla="*/ 438 h 520"/>
                    <a:gd name="T12" fmla="*/ 291 w 319"/>
                    <a:gd name="T13" fmla="*/ 463 h 520"/>
                    <a:gd name="T14" fmla="*/ 274 w 319"/>
                    <a:gd name="T15" fmla="*/ 473 h 520"/>
                    <a:gd name="T16" fmla="*/ 260 w 319"/>
                    <a:gd name="T17" fmla="*/ 449 h 520"/>
                    <a:gd name="T18" fmla="*/ 277 w 319"/>
                    <a:gd name="T19" fmla="*/ 438 h 520"/>
                    <a:gd name="T20" fmla="*/ 248 w 319"/>
                    <a:gd name="T21" fmla="*/ 390 h 520"/>
                    <a:gd name="T22" fmla="*/ 261 w 319"/>
                    <a:gd name="T23" fmla="*/ 414 h 520"/>
                    <a:gd name="T24" fmla="*/ 246 w 319"/>
                    <a:gd name="T25" fmla="*/ 424 h 520"/>
                    <a:gd name="T26" fmla="*/ 230 w 319"/>
                    <a:gd name="T27" fmla="*/ 400 h 520"/>
                    <a:gd name="T28" fmla="*/ 248 w 319"/>
                    <a:gd name="T29" fmla="*/ 390 h 520"/>
                    <a:gd name="T30" fmla="*/ 218 w 319"/>
                    <a:gd name="T31" fmla="*/ 341 h 520"/>
                    <a:gd name="T32" fmla="*/ 234 w 319"/>
                    <a:gd name="T33" fmla="*/ 365 h 520"/>
                    <a:gd name="T34" fmla="*/ 216 w 319"/>
                    <a:gd name="T35" fmla="*/ 376 h 520"/>
                    <a:gd name="T36" fmla="*/ 202 w 319"/>
                    <a:gd name="T37" fmla="*/ 351 h 520"/>
                    <a:gd name="T38" fmla="*/ 218 w 319"/>
                    <a:gd name="T39" fmla="*/ 341 h 520"/>
                    <a:gd name="T40" fmla="*/ 190 w 319"/>
                    <a:gd name="T41" fmla="*/ 292 h 520"/>
                    <a:gd name="T42" fmla="*/ 204 w 319"/>
                    <a:gd name="T43" fmla="*/ 316 h 520"/>
                    <a:gd name="T44" fmla="*/ 188 w 319"/>
                    <a:gd name="T45" fmla="*/ 327 h 520"/>
                    <a:gd name="T46" fmla="*/ 172 w 319"/>
                    <a:gd name="T47" fmla="*/ 302 h 520"/>
                    <a:gd name="T48" fmla="*/ 190 w 319"/>
                    <a:gd name="T49" fmla="*/ 292 h 520"/>
                    <a:gd name="T50" fmla="*/ 160 w 319"/>
                    <a:gd name="T51" fmla="*/ 243 h 520"/>
                    <a:gd name="T52" fmla="*/ 176 w 319"/>
                    <a:gd name="T53" fmla="*/ 267 h 520"/>
                    <a:gd name="T54" fmla="*/ 158 w 319"/>
                    <a:gd name="T55" fmla="*/ 278 h 520"/>
                    <a:gd name="T56" fmla="*/ 144 w 319"/>
                    <a:gd name="T57" fmla="*/ 253 h 520"/>
                    <a:gd name="T58" fmla="*/ 160 w 319"/>
                    <a:gd name="T59" fmla="*/ 243 h 520"/>
                    <a:gd name="T60" fmla="*/ 132 w 319"/>
                    <a:gd name="T61" fmla="*/ 196 h 520"/>
                    <a:gd name="T62" fmla="*/ 146 w 319"/>
                    <a:gd name="T63" fmla="*/ 220 h 520"/>
                    <a:gd name="T64" fmla="*/ 131 w 319"/>
                    <a:gd name="T65" fmla="*/ 229 h 520"/>
                    <a:gd name="T66" fmla="*/ 115 w 319"/>
                    <a:gd name="T67" fmla="*/ 205 h 520"/>
                    <a:gd name="T68" fmla="*/ 132 w 319"/>
                    <a:gd name="T69" fmla="*/ 196 h 520"/>
                    <a:gd name="T70" fmla="*/ 103 w 319"/>
                    <a:gd name="T71" fmla="*/ 147 h 520"/>
                    <a:gd name="T72" fmla="*/ 118 w 319"/>
                    <a:gd name="T73" fmla="*/ 171 h 520"/>
                    <a:gd name="T74" fmla="*/ 101 w 319"/>
                    <a:gd name="T75" fmla="*/ 180 h 520"/>
                    <a:gd name="T76" fmla="*/ 87 w 319"/>
                    <a:gd name="T77" fmla="*/ 156 h 520"/>
                    <a:gd name="T78" fmla="*/ 103 w 319"/>
                    <a:gd name="T79" fmla="*/ 147 h 520"/>
                    <a:gd name="T80" fmla="*/ 75 w 319"/>
                    <a:gd name="T81" fmla="*/ 98 h 520"/>
                    <a:gd name="T82" fmla="*/ 89 w 319"/>
                    <a:gd name="T83" fmla="*/ 123 h 520"/>
                    <a:gd name="T84" fmla="*/ 71 w 319"/>
                    <a:gd name="T85" fmla="*/ 133 h 520"/>
                    <a:gd name="T86" fmla="*/ 57 w 319"/>
                    <a:gd name="T87" fmla="*/ 109 h 520"/>
                    <a:gd name="T88" fmla="*/ 75 w 319"/>
                    <a:gd name="T89" fmla="*/ 98 h 520"/>
                    <a:gd name="T90" fmla="*/ 45 w 319"/>
                    <a:gd name="T91" fmla="*/ 49 h 520"/>
                    <a:gd name="T92" fmla="*/ 61 w 319"/>
                    <a:gd name="T93" fmla="*/ 74 h 520"/>
                    <a:gd name="T94" fmla="*/ 43 w 319"/>
                    <a:gd name="T95" fmla="*/ 84 h 520"/>
                    <a:gd name="T96" fmla="*/ 29 w 319"/>
                    <a:gd name="T97" fmla="*/ 60 h 520"/>
                    <a:gd name="T98" fmla="*/ 45 w 319"/>
                    <a:gd name="T99" fmla="*/ 49 h 520"/>
                    <a:gd name="T100" fmla="*/ 17 w 319"/>
                    <a:gd name="T101" fmla="*/ 0 h 520"/>
                    <a:gd name="T102" fmla="*/ 31 w 319"/>
                    <a:gd name="T103" fmla="*/ 25 h 520"/>
                    <a:gd name="T104" fmla="*/ 14 w 319"/>
                    <a:gd name="T105" fmla="*/ 35 h 520"/>
                    <a:gd name="T106" fmla="*/ 0 w 319"/>
                    <a:gd name="T107" fmla="*/ 11 h 520"/>
                    <a:gd name="T108" fmla="*/ 17 w 319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0">
                      <a:moveTo>
                        <a:pt x="305" y="487"/>
                      </a:moveTo>
                      <a:lnTo>
                        <a:pt x="319" y="512"/>
                      </a:lnTo>
                      <a:lnTo>
                        <a:pt x="303" y="520"/>
                      </a:lnTo>
                      <a:lnTo>
                        <a:pt x="289" y="496"/>
                      </a:lnTo>
                      <a:lnTo>
                        <a:pt x="305" y="487"/>
                      </a:lnTo>
                      <a:close/>
                      <a:moveTo>
                        <a:pt x="277" y="438"/>
                      </a:moveTo>
                      <a:lnTo>
                        <a:pt x="291" y="463"/>
                      </a:lnTo>
                      <a:lnTo>
                        <a:pt x="274" y="473"/>
                      </a:lnTo>
                      <a:lnTo>
                        <a:pt x="260" y="449"/>
                      </a:lnTo>
                      <a:lnTo>
                        <a:pt x="277" y="438"/>
                      </a:lnTo>
                      <a:close/>
                      <a:moveTo>
                        <a:pt x="248" y="390"/>
                      </a:moveTo>
                      <a:lnTo>
                        <a:pt x="261" y="414"/>
                      </a:lnTo>
                      <a:lnTo>
                        <a:pt x="246" y="424"/>
                      </a:lnTo>
                      <a:lnTo>
                        <a:pt x="230" y="400"/>
                      </a:lnTo>
                      <a:lnTo>
                        <a:pt x="248" y="390"/>
                      </a:lnTo>
                      <a:close/>
                      <a:moveTo>
                        <a:pt x="218" y="341"/>
                      </a:moveTo>
                      <a:lnTo>
                        <a:pt x="234" y="365"/>
                      </a:lnTo>
                      <a:lnTo>
                        <a:pt x="216" y="376"/>
                      </a:lnTo>
                      <a:lnTo>
                        <a:pt x="202" y="351"/>
                      </a:lnTo>
                      <a:lnTo>
                        <a:pt x="218" y="341"/>
                      </a:lnTo>
                      <a:close/>
                      <a:moveTo>
                        <a:pt x="190" y="292"/>
                      </a:moveTo>
                      <a:lnTo>
                        <a:pt x="204" y="316"/>
                      </a:lnTo>
                      <a:lnTo>
                        <a:pt x="188" y="327"/>
                      </a:lnTo>
                      <a:lnTo>
                        <a:pt x="172" y="302"/>
                      </a:lnTo>
                      <a:lnTo>
                        <a:pt x="190" y="292"/>
                      </a:lnTo>
                      <a:close/>
                      <a:moveTo>
                        <a:pt x="160" y="243"/>
                      </a:moveTo>
                      <a:lnTo>
                        <a:pt x="176" y="267"/>
                      </a:lnTo>
                      <a:lnTo>
                        <a:pt x="158" y="278"/>
                      </a:lnTo>
                      <a:lnTo>
                        <a:pt x="144" y="253"/>
                      </a:lnTo>
                      <a:lnTo>
                        <a:pt x="160" y="243"/>
                      </a:lnTo>
                      <a:close/>
                      <a:moveTo>
                        <a:pt x="132" y="196"/>
                      </a:moveTo>
                      <a:lnTo>
                        <a:pt x="146" y="220"/>
                      </a:lnTo>
                      <a:lnTo>
                        <a:pt x="131" y="229"/>
                      </a:lnTo>
                      <a:lnTo>
                        <a:pt x="115" y="205"/>
                      </a:lnTo>
                      <a:lnTo>
                        <a:pt x="132" y="196"/>
                      </a:lnTo>
                      <a:close/>
                      <a:moveTo>
                        <a:pt x="103" y="147"/>
                      </a:moveTo>
                      <a:lnTo>
                        <a:pt x="118" y="171"/>
                      </a:lnTo>
                      <a:lnTo>
                        <a:pt x="101" y="180"/>
                      </a:lnTo>
                      <a:lnTo>
                        <a:pt x="87" y="156"/>
                      </a:lnTo>
                      <a:lnTo>
                        <a:pt x="103" y="147"/>
                      </a:lnTo>
                      <a:close/>
                      <a:moveTo>
                        <a:pt x="75" y="98"/>
                      </a:moveTo>
                      <a:lnTo>
                        <a:pt x="89" y="123"/>
                      </a:lnTo>
                      <a:lnTo>
                        <a:pt x="71" y="133"/>
                      </a:lnTo>
                      <a:lnTo>
                        <a:pt x="57" y="109"/>
                      </a:lnTo>
                      <a:lnTo>
                        <a:pt x="75" y="98"/>
                      </a:lnTo>
                      <a:close/>
                      <a:moveTo>
                        <a:pt x="45" y="49"/>
                      </a:moveTo>
                      <a:lnTo>
                        <a:pt x="61" y="74"/>
                      </a:lnTo>
                      <a:lnTo>
                        <a:pt x="43" y="84"/>
                      </a:lnTo>
                      <a:lnTo>
                        <a:pt x="29" y="60"/>
                      </a:lnTo>
                      <a:lnTo>
                        <a:pt x="45" y="49"/>
                      </a:lnTo>
                      <a:close/>
                      <a:moveTo>
                        <a:pt x="17" y="0"/>
                      </a:moveTo>
                      <a:lnTo>
                        <a:pt x="31" y="25"/>
                      </a:lnTo>
                      <a:lnTo>
                        <a:pt x="14" y="35"/>
                      </a:lnTo>
                      <a:lnTo>
                        <a:pt x="0" y="1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31"/>
                <p:cNvSpPr/>
                <p:nvPr/>
              </p:nvSpPr>
              <p:spPr bwMode="auto">
                <a:xfrm>
                  <a:off x="2331304" y="3734433"/>
                  <a:ext cx="76216" cy="58491"/>
                </a:xfrm>
                <a:custGeom>
                  <a:avLst/>
                  <a:gdLst>
                    <a:gd name="T0" fmla="*/ 18 w 34"/>
                    <a:gd name="T1" fmla="*/ 0 h 26"/>
                    <a:gd name="T2" fmla="*/ 34 w 34"/>
                    <a:gd name="T3" fmla="*/ 26 h 26"/>
                    <a:gd name="T4" fmla="*/ 2 w 34"/>
                    <a:gd name="T5" fmla="*/ 26 h 26"/>
                    <a:gd name="T6" fmla="*/ 2 w 34"/>
                    <a:gd name="T7" fmla="*/ 12 h 26"/>
                    <a:gd name="T8" fmla="*/ 0 w 34"/>
                    <a:gd name="T9" fmla="*/ 9 h 26"/>
                    <a:gd name="T10" fmla="*/ 2 w 34"/>
                    <a:gd name="T11" fmla="*/ 9 h 26"/>
                    <a:gd name="T12" fmla="*/ 2 w 34"/>
                    <a:gd name="T13" fmla="*/ 7 h 26"/>
                    <a:gd name="T14" fmla="*/ 6 w 34"/>
                    <a:gd name="T15" fmla="*/ 7 h 26"/>
                    <a:gd name="T16" fmla="*/ 18 w 34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26">
                      <a:moveTo>
                        <a:pt x="18" y="0"/>
                      </a:moveTo>
                      <a:lnTo>
                        <a:pt x="34" y="26"/>
                      </a:lnTo>
                      <a:lnTo>
                        <a:pt x="2" y="26"/>
                      </a:lnTo>
                      <a:lnTo>
                        <a:pt x="2" y="12"/>
                      </a:lnTo>
                      <a:lnTo>
                        <a:pt x="0" y="9"/>
                      </a:lnTo>
                      <a:lnTo>
                        <a:pt x="2" y="9"/>
                      </a:lnTo>
                      <a:lnTo>
                        <a:pt x="2" y="7"/>
                      </a:lnTo>
                      <a:lnTo>
                        <a:pt x="6" y="7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32"/>
                <p:cNvSpPr>
                  <a:spLocks noEditPoints="1"/>
                </p:cNvSpPr>
                <p:nvPr/>
              </p:nvSpPr>
              <p:spPr bwMode="auto">
                <a:xfrm>
                  <a:off x="903381" y="3750180"/>
                  <a:ext cx="1374126" cy="42744"/>
                </a:xfrm>
                <a:custGeom>
                  <a:avLst/>
                  <a:gdLst>
                    <a:gd name="T0" fmla="*/ 587 w 613"/>
                    <a:gd name="T1" fmla="*/ 0 h 19"/>
                    <a:gd name="T2" fmla="*/ 613 w 613"/>
                    <a:gd name="T3" fmla="*/ 0 h 19"/>
                    <a:gd name="T4" fmla="*/ 613 w 613"/>
                    <a:gd name="T5" fmla="*/ 19 h 19"/>
                    <a:gd name="T6" fmla="*/ 587 w 613"/>
                    <a:gd name="T7" fmla="*/ 19 h 19"/>
                    <a:gd name="T8" fmla="*/ 587 w 613"/>
                    <a:gd name="T9" fmla="*/ 0 h 19"/>
                    <a:gd name="T10" fmla="*/ 533 w 613"/>
                    <a:gd name="T11" fmla="*/ 0 h 19"/>
                    <a:gd name="T12" fmla="*/ 559 w 613"/>
                    <a:gd name="T13" fmla="*/ 0 h 19"/>
                    <a:gd name="T14" fmla="*/ 559 w 613"/>
                    <a:gd name="T15" fmla="*/ 19 h 19"/>
                    <a:gd name="T16" fmla="*/ 533 w 613"/>
                    <a:gd name="T17" fmla="*/ 19 h 19"/>
                    <a:gd name="T18" fmla="*/ 533 w 613"/>
                    <a:gd name="T19" fmla="*/ 0 h 19"/>
                    <a:gd name="T20" fmla="*/ 480 w 613"/>
                    <a:gd name="T21" fmla="*/ 0 h 19"/>
                    <a:gd name="T22" fmla="*/ 506 w 613"/>
                    <a:gd name="T23" fmla="*/ 0 h 19"/>
                    <a:gd name="T24" fmla="*/ 506 w 613"/>
                    <a:gd name="T25" fmla="*/ 19 h 19"/>
                    <a:gd name="T26" fmla="*/ 480 w 613"/>
                    <a:gd name="T27" fmla="*/ 19 h 19"/>
                    <a:gd name="T28" fmla="*/ 480 w 613"/>
                    <a:gd name="T29" fmla="*/ 0 h 19"/>
                    <a:gd name="T30" fmla="*/ 426 w 613"/>
                    <a:gd name="T31" fmla="*/ 0 h 19"/>
                    <a:gd name="T32" fmla="*/ 452 w 613"/>
                    <a:gd name="T33" fmla="*/ 0 h 19"/>
                    <a:gd name="T34" fmla="*/ 452 w 613"/>
                    <a:gd name="T35" fmla="*/ 19 h 19"/>
                    <a:gd name="T36" fmla="*/ 426 w 613"/>
                    <a:gd name="T37" fmla="*/ 19 h 19"/>
                    <a:gd name="T38" fmla="*/ 426 w 613"/>
                    <a:gd name="T39" fmla="*/ 0 h 19"/>
                    <a:gd name="T40" fmla="*/ 374 w 613"/>
                    <a:gd name="T41" fmla="*/ 0 h 19"/>
                    <a:gd name="T42" fmla="*/ 400 w 613"/>
                    <a:gd name="T43" fmla="*/ 0 h 19"/>
                    <a:gd name="T44" fmla="*/ 400 w 613"/>
                    <a:gd name="T45" fmla="*/ 19 h 19"/>
                    <a:gd name="T46" fmla="*/ 374 w 613"/>
                    <a:gd name="T47" fmla="*/ 19 h 19"/>
                    <a:gd name="T48" fmla="*/ 374 w 613"/>
                    <a:gd name="T49" fmla="*/ 0 h 19"/>
                    <a:gd name="T50" fmla="*/ 320 w 613"/>
                    <a:gd name="T51" fmla="*/ 0 h 19"/>
                    <a:gd name="T52" fmla="*/ 346 w 613"/>
                    <a:gd name="T53" fmla="*/ 0 h 19"/>
                    <a:gd name="T54" fmla="*/ 346 w 613"/>
                    <a:gd name="T55" fmla="*/ 19 h 19"/>
                    <a:gd name="T56" fmla="*/ 320 w 613"/>
                    <a:gd name="T57" fmla="*/ 19 h 19"/>
                    <a:gd name="T58" fmla="*/ 320 w 613"/>
                    <a:gd name="T59" fmla="*/ 0 h 19"/>
                    <a:gd name="T60" fmla="*/ 267 w 613"/>
                    <a:gd name="T61" fmla="*/ 0 h 19"/>
                    <a:gd name="T62" fmla="*/ 293 w 613"/>
                    <a:gd name="T63" fmla="*/ 0 h 19"/>
                    <a:gd name="T64" fmla="*/ 293 w 613"/>
                    <a:gd name="T65" fmla="*/ 19 h 19"/>
                    <a:gd name="T66" fmla="*/ 267 w 613"/>
                    <a:gd name="T67" fmla="*/ 19 h 19"/>
                    <a:gd name="T68" fmla="*/ 267 w 613"/>
                    <a:gd name="T69" fmla="*/ 0 h 19"/>
                    <a:gd name="T70" fmla="*/ 213 w 613"/>
                    <a:gd name="T71" fmla="*/ 0 h 19"/>
                    <a:gd name="T72" fmla="*/ 241 w 613"/>
                    <a:gd name="T73" fmla="*/ 0 h 19"/>
                    <a:gd name="T74" fmla="*/ 241 w 613"/>
                    <a:gd name="T75" fmla="*/ 19 h 19"/>
                    <a:gd name="T76" fmla="*/ 213 w 613"/>
                    <a:gd name="T77" fmla="*/ 19 h 19"/>
                    <a:gd name="T78" fmla="*/ 213 w 613"/>
                    <a:gd name="T79" fmla="*/ 0 h 19"/>
                    <a:gd name="T80" fmla="*/ 161 w 613"/>
                    <a:gd name="T81" fmla="*/ 0 h 19"/>
                    <a:gd name="T82" fmla="*/ 187 w 613"/>
                    <a:gd name="T83" fmla="*/ 0 h 19"/>
                    <a:gd name="T84" fmla="*/ 187 w 613"/>
                    <a:gd name="T85" fmla="*/ 19 h 19"/>
                    <a:gd name="T86" fmla="*/ 161 w 613"/>
                    <a:gd name="T87" fmla="*/ 19 h 19"/>
                    <a:gd name="T88" fmla="*/ 161 w 613"/>
                    <a:gd name="T89" fmla="*/ 0 h 19"/>
                    <a:gd name="T90" fmla="*/ 107 w 613"/>
                    <a:gd name="T91" fmla="*/ 0 h 19"/>
                    <a:gd name="T92" fmla="*/ 135 w 613"/>
                    <a:gd name="T93" fmla="*/ 0 h 19"/>
                    <a:gd name="T94" fmla="*/ 135 w 613"/>
                    <a:gd name="T95" fmla="*/ 19 h 19"/>
                    <a:gd name="T96" fmla="*/ 107 w 613"/>
                    <a:gd name="T97" fmla="*/ 19 h 19"/>
                    <a:gd name="T98" fmla="*/ 107 w 613"/>
                    <a:gd name="T99" fmla="*/ 0 h 19"/>
                    <a:gd name="T100" fmla="*/ 54 w 613"/>
                    <a:gd name="T101" fmla="*/ 0 h 19"/>
                    <a:gd name="T102" fmla="*/ 80 w 613"/>
                    <a:gd name="T103" fmla="*/ 0 h 19"/>
                    <a:gd name="T104" fmla="*/ 80 w 613"/>
                    <a:gd name="T105" fmla="*/ 19 h 19"/>
                    <a:gd name="T106" fmla="*/ 54 w 613"/>
                    <a:gd name="T107" fmla="*/ 19 h 19"/>
                    <a:gd name="T108" fmla="*/ 54 w 613"/>
                    <a:gd name="T109" fmla="*/ 0 h 19"/>
                    <a:gd name="T110" fmla="*/ 0 w 613"/>
                    <a:gd name="T111" fmla="*/ 0 h 19"/>
                    <a:gd name="T112" fmla="*/ 28 w 613"/>
                    <a:gd name="T113" fmla="*/ 0 h 19"/>
                    <a:gd name="T114" fmla="*/ 28 w 613"/>
                    <a:gd name="T115" fmla="*/ 19 h 19"/>
                    <a:gd name="T116" fmla="*/ 0 w 613"/>
                    <a:gd name="T117" fmla="*/ 19 h 19"/>
                    <a:gd name="T118" fmla="*/ 0 w 613"/>
                    <a:gd name="T11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13" h="19">
                      <a:moveTo>
                        <a:pt x="587" y="0"/>
                      </a:moveTo>
                      <a:lnTo>
                        <a:pt x="613" y="0"/>
                      </a:lnTo>
                      <a:lnTo>
                        <a:pt x="613" y="19"/>
                      </a:lnTo>
                      <a:lnTo>
                        <a:pt x="587" y="19"/>
                      </a:lnTo>
                      <a:lnTo>
                        <a:pt x="587" y="0"/>
                      </a:lnTo>
                      <a:close/>
                      <a:moveTo>
                        <a:pt x="533" y="0"/>
                      </a:moveTo>
                      <a:lnTo>
                        <a:pt x="559" y="0"/>
                      </a:lnTo>
                      <a:lnTo>
                        <a:pt x="559" y="19"/>
                      </a:lnTo>
                      <a:lnTo>
                        <a:pt x="533" y="19"/>
                      </a:lnTo>
                      <a:lnTo>
                        <a:pt x="533" y="0"/>
                      </a:lnTo>
                      <a:close/>
                      <a:moveTo>
                        <a:pt x="480" y="0"/>
                      </a:moveTo>
                      <a:lnTo>
                        <a:pt x="506" y="0"/>
                      </a:lnTo>
                      <a:lnTo>
                        <a:pt x="506" y="19"/>
                      </a:lnTo>
                      <a:lnTo>
                        <a:pt x="480" y="19"/>
                      </a:lnTo>
                      <a:lnTo>
                        <a:pt x="480" y="0"/>
                      </a:lnTo>
                      <a:close/>
                      <a:moveTo>
                        <a:pt x="426" y="0"/>
                      </a:moveTo>
                      <a:lnTo>
                        <a:pt x="452" y="0"/>
                      </a:lnTo>
                      <a:lnTo>
                        <a:pt x="452" y="19"/>
                      </a:lnTo>
                      <a:lnTo>
                        <a:pt x="426" y="19"/>
                      </a:lnTo>
                      <a:lnTo>
                        <a:pt x="426" y="0"/>
                      </a:lnTo>
                      <a:close/>
                      <a:moveTo>
                        <a:pt x="374" y="0"/>
                      </a:moveTo>
                      <a:lnTo>
                        <a:pt x="400" y="0"/>
                      </a:lnTo>
                      <a:lnTo>
                        <a:pt x="400" y="19"/>
                      </a:lnTo>
                      <a:lnTo>
                        <a:pt x="374" y="19"/>
                      </a:lnTo>
                      <a:lnTo>
                        <a:pt x="374" y="0"/>
                      </a:lnTo>
                      <a:close/>
                      <a:moveTo>
                        <a:pt x="320" y="0"/>
                      </a:moveTo>
                      <a:lnTo>
                        <a:pt x="346" y="0"/>
                      </a:lnTo>
                      <a:lnTo>
                        <a:pt x="346" y="19"/>
                      </a:lnTo>
                      <a:lnTo>
                        <a:pt x="320" y="19"/>
                      </a:lnTo>
                      <a:lnTo>
                        <a:pt x="320" y="0"/>
                      </a:lnTo>
                      <a:close/>
                      <a:moveTo>
                        <a:pt x="267" y="0"/>
                      </a:moveTo>
                      <a:lnTo>
                        <a:pt x="293" y="0"/>
                      </a:lnTo>
                      <a:lnTo>
                        <a:pt x="293" y="19"/>
                      </a:lnTo>
                      <a:lnTo>
                        <a:pt x="267" y="19"/>
                      </a:lnTo>
                      <a:lnTo>
                        <a:pt x="267" y="0"/>
                      </a:lnTo>
                      <a:close/>
                      <a:moveTo>
                        <a:pt x="213" y="0"/>
                      </a:moveTo>
                      <a:lnTo>
                        <a:pt x="241" y="0"/>
                      </a:lnTo>
                      <a:lnTo>
                        <a:pt x="241" y="19"/>
                      </a:lnTo>
                      <a:lnTo>
                        <a:pt x="213" y="19"/>
                      </a:lnTo>
                      <a:lnTo>
                        <a:pt x="213" y="0"/>
                      </a:lnTo>
                      <a:close/>
                      <a:moveTo>
                        <a:pt x="161" y="0"/>
                      </a:moveTo>
                      <a:lnTo>
                        <a:pt x="187" y="0"/>
                      </a:lnTo>
                      <a:lnTo>
                        <a:pt x="187" y="19"/>
                      </a:lnTo>
                      <a:lnTo>
                        <a:pt x="161" y="19"/>
                      </a:lnTo>
                      <a:lnTo>
                        <a:pt x="161" y="0"/>
                      </a:lnTo>
                      <a:close/>
                      <a:moveTo>
                        <a:pt x="107" y="0"/>
                      </a:moveTo>
                      <a:lnTo>
                        <a:pt x="135" y="0"/>
                      </a:lnTo>
                      <a:lnTo>
                        <a:pt x="135" y="19"/>
                      </a:lnTo>
                      <a:lnTo>
                        <a:pt x="107" y="19"/>
                      </a:lnTo>
                      <a:lnTo>
                        <a:pt x="107" y="0"/>
                      </a:lnTo>
                      <a:close/>
                      <a:moveTo>
                        <a:pt x="54" y="0"/>
                      </a:moveTo>
                      <a:lnTo>
                        <a:pt x="80" y="0"/>
                      </a:lnTo>
                      <a:lnTo>
                        <a:pt x="80" y="19"/>
                      </a:lnTo>
                      <a:lnTo>
                        <a:pt x="54" y="19"/>
                      </a:lnTo>
                      <a:lnTo>
                        <a:pt x="54" y="0"/>
                      </a:lnTo>
                      <a:close/>
                      <a:moveTo>
                        <a:pt x="0" y="0"/>
                      </a:moveTo>
                      <a:lnTo>
                        <a:pt x="28" y="0"/>
                      </a:lnTo>
                      <a:lnTo>
                        <a:pt x="28" y="19"/>
                      </a:lnTo>
                      <a:lnTo>
                        <a:pt x="0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33"/>
                <p:cNvSpPr/>
                <p:nvPr/>
              </p:nvSpPr>
              <p:spPr bwMode="auto">
                <a:xfrm>
                  <a:off x="2329064" y="3734433"/>
                  <a:ext cx="73975" cy="58491"/>
                </a:xfrm>
                <a:custGeom>
                  <a:avLst/>
                  <a:gdLst>
                    <a:gd name="T0" fmla="*/ 15 w 33"/>
                    <a:gd name="T1" fmla="*/ 0 h 26"/>
                    <a:gd name="T2" fmla="*/ 28 w 33"/>
                    <a:gd name="T3" fmla="*/ 7 h 26"/>
                    <a:gd name="T4" fmla="*/ 31 w 33"/>
                    <a:gd name="T5" fmla="*/ 7 h 26"/>
                    <a:gd name="T6" fmla="*/ 31 w 33"/>
                    <a:gd name="T7" fmla="*/ 9 h 26"/>
                    <a:gd name="T8" fmla="*/ 33 w 33"/>
                    <a:gd name="T9" fmla="*/ 9 h 26"/>
                    <a:gd name="T10" fmla="*/ 31 w 33"/>
                    <a:gd name="T11" fmla="*/ 12 h 26"/>
                    <a:gd name="T12" fmla="*/ 31 w 33"/>
                    <a:gd name="T13" fmla="*/ 26 h 26"/>
                    <a:gd name="T14" fmla="*/ 0 w 33"/>
                    <a:gd name="T15" fmla="*/ 26 h 26"/>
                    <a:gd name="T16" fmla="*/ 15 w 33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26">
                      <a:moveTo>
                        <a:pt x="15" y="0"/>
                      </a:moveTo>
                      <a:lnTo>
                        <a:pt x="28" y="7"/>
                      </a:lnTo>
                      <a:lnTo>
                        <a:pt x="31" y="7"/>
                      </a:lnTo>
                      <a:lnTo>
                        <a:pt x="31" y="9"/>
                      </a:lnTo>
                      <a:lnTo>
                        <a:pt x="33" y="9"/>
                      </a:lnTo>
                      <a:lnTo>
                        <a:pt x="31" y="12"/>
                      </a:lnTo>
                      <a:lnTo>
                        <a:pt x="31" y="26"/>
                      </a:lnTo>
                      <a:lnTo>
                        <a:pt x="0" y="26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" name="Freeform 34"/>
                <p:cNvSpPr>
                  <a:spLocks noEditPoints="1"/>
                </p:cNvSpPr>
                <p:nvPr/>
              </p:nvSpPr>
              <p:spPr bwMode="auto">
                <a:xfrm>
                  <a:off x="2394070" y="2528616"/>
                  <a:ext cx="721808" cy="1169822"/>
                </a:xfrm>
                <a:custGeom>
                  <a:avLst/>
                  <a:gdLst>
                    <a:gd name="T0" fmla="*/ 16 w 322"/>
                    <a:gd name="T1" fmla="*/ 487 h 520"/>
                    <a:gd name="T2" fmla="*/ 32 w 322"/>
                    <a:gd name="T3" fmla="*/ 496 h 520"/>
                    <a:gd name="T4" fmla="*/ 18 w 322"/>
                    <a:gd name="T5" fmla="*/ 520 h 520"/>
                    <a:gd name="T6" fmla="*/ 0 w 322"/>
                    <a:gd name="T7" fmla="*/ 512 h 520"/>
                    <a:gd name="T8" fmla="*/ 16 w 322"/>
                    <a:gd name="T9" fmla="*/ 487 h 520"/>
                    <a:gd name="T10" fmla="*/ 44 w 322"/>
                    <a:gd name="T11" fmla="*/ 438 h 520"/>
                    <a:gd name="T12" fmla="*/ 61 w 322"/>
                    <a:gd name="T13" fmla="*/ 449 h 520"/>
                    <a:gd name="T14" fmla="*/ 47 w 322"/>
                    <a:gd name="T15" fmla="*/ 473 h 520"/>
                    <a:gd name="T16" fmla="*/ 30 w 322"/>
                    <a:gd name="T17" fmla="*/ 463 h 520"/>
                    <a:gd name="T18" fmla="*/ 44 w 322"/>
                    <a:gd name="T19" fmla="*/ 438 h 520"/>
                    <a:gd name="T20" fmla="*/ 74 w 322"/>
                    <a:gd name="T21" fmla="*/ 390 h 520"/>
                    <a:gd name="T22" fmla="*/ 89 w 322"/>
                    <a:gd name="T23" fmla="*/ 400 h 520"/>
                    <a:gd name="T24" fmla="*/ 75 w 322"/>
                    <a:gd name="T25" fmla="*/ 424 h 520"/>
                    <a:gd name="T26" fmla="*/ 60 w 322"/>
                    <a:gd name="T27" fmla="*/ 414 h 520"/>
                    <a:gd name="T28" fmla="*/ 74 w 322"/>
                    <a:gd name="T29" fmla="*/ 390 h 520"/>
                    <a:gd name="T30" fmla="*/ 102 w 322"/>
                    <a:gd name="T31" fmla="*/ 341 h 520"/>
                    <a:gd name="T32" fmla="*/ 119 w 322"/>
                    <a:gd name="T33" fmla="*/ 351 h 520"/>
                    <a:gd name="T34" fmla="*/ 105 w 322"/>
                    <a:gd name="T35" fmla="*/ 376 h 520"/>
                    <a:gd name="T36" fmla="*/ 88 w 322"/>
                    <a:gd name="T37" fmla="*/ 365 h 520"/>
                    <a:gd name="T38" fmla="*/ 102 w 322"/>
                    <a:gd name="T39" fmla="*/ 341 h 520"/>
                    <a:gd name="T40" fmla="*/ 131 w 322"/>
                    <a:gd name="T41" fmla="*/ 292 h 520"/>
                    <a:gd name="T42" fmla="*/ 147 w 322"/>
                    <a:gd name="T43" fmla="*/ 302 h 520"/>
                    <a:gd name="T44" fmla="*/ 133 w 322"/>
                    <a:gd name="T45" fmla="*/ 327 h 520"/>
                    <a:gd name="T46" fmla="*/ 117 w 322"/>
                    <a:gd name="T47" fmla="*/ 316 h 520"/>
                    <a:gd name="T48" fmla="*/ 131 w 322"/>
                    <a:gd name="T49" fmla="*/ 292 h 520"/>
                    <a:gd name="T50" fmla="*/ 159 w 322"/>
                    <a:gd name="T51" fmla="*/ 243 h 520"/>
                    <a:gd name="T52" fmla="*/ 177 w 322"/>
                    <a:gd name="T53" fmla="*/ 253 h 520"/>
                    <a:gd name="T54" fmla="*/ 163 w 322"/>
                    <a:gd name="T55" fmla="*/ 278 h 520"/>
                    <a:gd name="T56" fmla="*/ 145 w 322"/>
                    <a:gd name="T57" fmla="*/ 267 h 520"/>
                    <a:gd name="T58" fmla="*/ 159 w 322"/>
                    <a:gd name="T59" fmla="*/ 243 h 520"/>
                    <a:gd name="T60" fmla="*/ 189 w 322"/>
                    <a:gd name="T61" fmla="*/ 196 h 520"/>
                    <a:gd name="T62" fmla="*/ 206 w 322"/>
                    <a:gd name="T63" fmla="*/ 205 h 520"/>
                    <a:gd name="T64" fmla="*/ 191 w 322"/>
                    <a:gd name="T65" fmla="*/ 229 h 520"/>
                    <a:gd name="T66" fmla="*/ 175 w 322"/>
                    <a:gd name="T67" fmla="*/ 220 h 520"/>
                    <a:gd name="T68" fmla="*/ 189 w 322"/>
                    <a:gd name="T69" fmla="*/ 196 h 520"/>
                    <a:gd name="T70" fmla="*/ 217 w 322"/>
                    <a:gd name="T71" fmla="*/ 147 h 520"/>
                    <a:gd name="T72" fmla="*/ 234 w 322"/>
                    <a:gd name="T73" fmla="*/ 156 h 520"/>
                    <a:gd name="T74" fmla="*/ 220 w 322"/>
                    <a:gd name="T75" fmla="*/ 180 h 520"/>
                    <a:gd name="T76" fmla="*/ 203 w 322"/>
                    <a:gd name="T77" fmla="*/ 171 h 520"/>
                    <a:gd name="T78" fmla="*/ 217 w 322"/>
                    <a:gd name="T79" fmla="*/ 147 h 520"/>
                    <a:gd name="T80" fmla="*/ 246 w 322"/>
                    <a:gd name="T81" fmla="*/ 98 h 520"/>
                    <a:gd name="T82" fmla="*/ 264 w 322"/>
                    <a:gd name="T83" fmla="*/ 109 h 520"/>
                    <a:gd name="T84" fmla="*/ 248 w 322"/>
                    <a:gd name="T85" fmla="*/ 133 h 520"/>
                    <a:gd name="T86" fmla="*/ 233 w 322"/>
                    <a:gd name="T87" fmla="*/ 123 h 520"/>
                    <a:gd name="T88" fmla="*/ 246 w 322"/>
                    <a:gd name="T89" fmla="*/ 98 h 520"/>
                    <a:gd name="T90" fmla="*/ 276 w 322"/>
                    <a:gd name="T91" fmla="*/ 49 h 520"/>
                    <a:gd name="T92" fmla="*/ 292 w 322"/>
                    <a:gd name="T93" fmla="*/ 60 h 520"/>
                    <a:gd name="T94" fmla="*/ 278 w 322"/>
                    <a:gd name="T95" fmla="*/ 84 h 520"/>
                    <a:gd name="T96" fmla="*/ 260 w 322"/>
                    <a:gd name="T97" fmla="*/ 74 h 520"/>
                    <a:gd name="T98" fmla="*/ 276 w 322"/>
                    <a:gd name="T99" fmla="*/ 49 h 520"/>
                    <a:gd name="T100" fmla="*/ 304 w 322"/>
                    <a:gd name="T101" fmla="*/ 0 h 520"/>
                    <a:gd name="T102" fmla="*/ 322 w 322"/>
                    <a:gd name="T103" fmla="*/ 11 h 520"/>
                    <a:gd name="T104" fmla="*/ 306 w 322"/>
                    <a:gd name="T105" fmla="*/ 35 h 520"/>
                    <a:gd name="T106" fmla="*/ 290 w 322"/>
                    <a:gd name="T107" fmla="*/ 25 h 520"/>
                    <a:gd name="T108" fmla="*/ 304 w 322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2" h="520">
                      <a:moveTo>
                        <a:pt x="16" y="487"/>
                      </a:moveTo>
                      <a:lnTo>
                        <a:pt x="32" y="496"/>
                      </a:lnTo>
                      <a:lnTo>
                        <a:pt x="18" y="520"/>
                      </a:lnTo>
                      <a:lnTo>
                        <a:pt x="0" y="512"/>
                      </a:lnTo>
                      <a:lnTo>
                        <a:pt x="16" y="487"/>
                      </a:lnTo>
                      <a:close/>
                      <a:moveTo>
                        <a:pt x="44" y="438"/>
                      </a:moveTo>
                      <a:lnTo>
                        <a:pt x="61" y="449"/>
                      </a:lnTo>
                      <a:lnTo>
                        <a:pt x="47" y="473"/>
                      </a:lnTo>
                      <a:lnTo>
                        <a:pt x="30" y="463"/>
                      </a:lnTo>
                      <a:lnTo>
                        <a:pt x="44" y="438"/>
                      </a:lnTo>
                      <a:close/>
                      <a:moveTo>
                        <a:pt x="74" y="390"/>
                      </a:moveTo>
                      <a:lnTo>
                        <a:pt x="89" y="400"/>
                      </a:lnTo>
                      <a:lnTo>
                        <a:pt x="75" y="424"/>
                      </a:lnTo>
                      <a:lnTo>
                        <a:pt x="60" y="414"/>
                      </a:lnTo>
                      <a:lnTo>
                        <a:pt x="74" y="390"/>
                      </a:lnTo>
                      <a:close/>
                      <a:moveTo>
                        <a:pt x="102" y="341"/>
                      </a:moveTo>
                      <a:lnTo>
                        <a:pt x="119" y="351"/>
                      </a:lnTo>
                      <a:lnTo>
                        <a:pt x="105" y="376"/>
                      </a:lnTo>
                      <a:lnTo>
                        <a:pt x="88" y="365"/>
                      </a:lnTo>
                      <a:lnTo>
                        <a:pt x="102" y="341"/>
                      </a:lnTo>
                      <a:close/>
                      <a:moveTo>
                        <a:pt x="131" y="292"/>
                      </a:moveTo>
                      <a:lnTo>
                        <a:pt x="147" y="302"/>
                      </a:lnTo>
                      <a:lnTo>
                        <a:pt x="133" y="327"/>
                      </a:lnTo>
                      <a:lnTo>
                        <a:pt x="117" y="316"/>
                      </a:lnTo>
                      <a:lnTo>
                        <a:pt x="131" y="292"/>
                      </a:lnTo>
                      <a:close/>
                      <a:moveTo>
                        <a:pt x="159" y="243"/>
                      </a:moveTo>
                      <a:lnTo>
                        <a:pt x="177" y="253"/>
                      </a:lnTo>
                      <a:lnTo>
                        <a:pt x="163" y="278"/>
                      </a:lnTo>
                      <a:lnTo>
                        <a:pt x="145" y="267"/>
                      </a:lnTo>
                      <a:lnTo>
                        <a:pt x="159" y="243"/>
                      </a:lnTo>
                      <a:close/>
                      <a:moveTo>
                        <a:pt x="189" y="196"/>
                      </a:moveTo>
                      <a:lnTo>
                        <a:pt x="206" y="205"/>
                      </a:lnTo>
                      <a:lnTo>
                        <a:pt x="191" y="229"/>
                      </a:lnTo>
                      <a:lnTo>
                        <a:pt x="175" y="220"/>
                      </a:lnTo>
                      <a:lnTo>
                        <a:pt x="189" y="196"/>
                      </a:lnTo>
                      <a:close/>
                      <a:moveTo>
                        <a:pt x="217" y="147"/>
                      </a:moveTo>
                      <a:lnTo>
                        <a:pt x="234" y="156"/>
                      </a:lnTo>
                      <a:lnTo>
                        <a:pt x="220" y="180"/>
                      </a:lnTo>
                      <a:lnTo>
                        <a:pt x="203" y="171"/>
                      </a:lnTo>
                      <a:lnTo>
                        <a:pt x="217" y="147"/>
                      </a:lnTo>
                      <a:close/>
                      <a:moveTo>
                        <a:pt x="246" y="98"/>
                      </a:moveTo>
                      <a:lnTo>
                        <a:pt x="264" y="109"/>
                      </a:lnTo>
                      <a:lnTo>
                        <a:pt x="248" y="133"/>
                      </a:lnTo>
                      <a:lnTo>
                        <a:pt x="233" y="123"/>
                      </a:lnTo>
                      <a:lnTo>
                        <a:pt x="246" y="98"/>
                      </a:lnTo>
                      <a:close/>
                      <a:moveTo>
                        <a:pt x="276" y="49"/>
                      </a:moveTo>
                      <a:lnTo>
                        <a:pt x="292" y="60"/>
                      </a:lnTo>
                      <a:lnTo>
                        <a:pt x="278" y="84"/>
                      </a:lnTo>
                      <a:lnTo>
                        <a:pt x="260" y="74"/>
                      </a:lnTo>
                      <a:lnTo>
                        <a:pt x="276" y="49"/>
                      </a:lnTo>
                      <a:close/>
                      <a:moveTo>
                        <a:pt x="304" y="0"/>
                      </a:moveTo>
                      <a:lnTo>
                        <a:pt x="322" y="11"/>
                      </a:lnTo>
                      <a:lnTo>
                        <a:pt x="306" y="35"/>
                      </a:lnTo>
                      <a:lnTo>
                        <a:pt x="290" y="25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35"/>
                <p:cNvSpPr/>
                <p:nvPr/>
              </p:nvSpPr>
              <p:spPr bwMode="auto">
                <a:xfrm>
                  <a:off x="3106912" y="2416133"/>
                  <a:ext cx="69492" cy="80988"/>
                </a:xfrm>
                <a:custGeom>
                  <a:avLst/>
                  <a:gdLst>
                    <a:gd name="T0" fmla="*/ 16 w 31"/>
                    <a:gd name="T1" fmla="*/ 0 h 36"/>
                    <a:gd name="T2" fmla="*/ 31 w 31"/>
                    <a:gd name="T3" fmla="*/ 26 h 36"/>
                    <a:gd name="T4" fmla="*/ 19 w 31"/>
                    <a:gd name="T5" fmla="*/ 35 h 36"/>
                    <a:gd name="T6" fmla="*/ 18 w 31"/>
                    <a:gd name="T7" fmla="*/ 36 h 36"/>
                    <a:gd name="T8" fmla="*/ 16 w 31"/>
                    <a:gd name="T9" fmla="*/ 36 h 36"/>
                    <a:gd name="T10" fmla="*/ 14 w 31"/>
                    <a:gd name="T11" fmla="*/ 36 h 36"/>
                    <a:gd name="T12" fmla="*/ 14 w 31"/>
                    <a:gd name="T13" fmla="*/ 35 h 36"/>
                    <a:gd name="T14" fmla="*/ 0 w 31"/>
                    <a:gd name="T15" fmla="*/ 26 h 36"/>
                    <a:gd name="T16" fmla="*/ 16 w 31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31" y="26"/>
                      </a:lnTo>
                      <a:lnTo>
                        <a:pt x="19" y="35"/>
                      </a:lnTo>
                      <a:lnTo>
                        <a:pt x="18" y="36"/>
                      </a:lnTo>
                      <a:lnTo>
                        <a:pt x="16" y="36"/>
                      </a:lnTo>
                      <a:lnTo>
                        <a:pt x="14" y="36"/>
                      </a:lnTo>
                      <a:lnTo>
                        <a:pt x="14" y="35"/>
                      </a:lnTo>
                      <a:lnTo>
                        <a:pt x="0" y="2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36"/>
                <p:cNvSpPr>
                  <a:spLocks noEditPoints="1"/>
                </p:cNvSpPr>
                <p:nvPr/>
              </p:nvSpPr>
              <p:spPr bwMode="auto">
                <a:xfrm>
                  <a:off x="3174161" y="2528616"/>
                  <a:ext cx="715084" cy="1169822"/>
                </a:xfrm>
                <a:custGeom>
                  <a:avLst/>
                  <a:gdLst>
                    <a:gd name="T0" fmla="*/ 305 w 319"/>
                    <a:gd name="T1" fmla="*/ 487 h 520"/>
                    <a:gd name="T2" fmla="*/ 319 w 319"/>
                    <a:gd name="T3" fmla="*/ 512 h 520"/>
                    <a:gd name="T4" fmla="*/ 302 w 319"/>
                    <a:gd name="T5" fmla="*/ 520 h 520"/>
                    <a:gd name="T6" fmla="*/ 288 w 319"/>
                    <a:gd name="T7" fmla="*/ 496 h 520"/>
                    <a:gd name="T8" fmla="*/ 305 w 319"/>
                    <a:gd name="T9" fmla="*/ 487 h 520"/>
                    <a:gd name="T10" fmla="*/ 276 w 319"/>
                    <a:gd name="T11" fmla="*/ 438 h 520"/>
                    <a:gd name="T12" fmla="*/ 290 w 319"/>
                    <a:gd name="T13" fmla="*/ 463 h 520"/>
                    <a:gd name="T14" fmla="*/ 274 w 319"/>
                    <a:gd name="T15" fmla="*/ 473 h 520"/>
                    <a:gd name="T16" fmla="*/ 260 w 319"/>
                    <a:gd name="T17" fmla="*/ 449 h 520"/>
                    <a:gd name="T18" fmla="*/ 276 w 319"/>
                    <a:gd name="T19" fmla="*/ 438 h 520"/>
                    <a:gd name="T20" fmla="*/ 248 w 319"/>
                    <a:gd name="T21" fmla="*/ 390 h 520"/>
                    <a:gd name="T22" fmla="*/ 262 w 319"/>
                    <a:gd name="T23" fmla="*/ 414 h 520"/>
                    <a:gd name="T24" fmla="*/ 244 w 319"/>
                    <a:gd name="T25" fmla="*/ 424 h 520"/>
                    <a:gd name="T26" fmla="*/ 230 w 319"/>
                    <a:gd name="T27" fmla="*/ 400 h 520"/>
                    <a:gd name="T28" fmla="*/ 248 w 319"/>
                    <a:gd name="T29" fmla="*/ 390 h 520"/>
                    <a:gd name="T30" fmla="*/ 218 w 319"/>
                    <a:gd name="T31" fmla="*/ 341 h 520"/>
                    <a:gd name="T32" fmla="*/ 232 w 319"/>
                    <a:gd name="T33" fmla="*/ 365 h 520"/>
                    <a:gd name="T34" fmla="*/ 216 w 319"/>
                    <a:gd name="T35" fmla="*/ 376 h 520"/>
                    <a:gd name="T36" fmla="*/ 202 w 319"/>
                    <a:gd name="T37" fmla="*/ 351 h 520"/>
                    <a:gd name="T38" fmla="*/ 218 w 319"/>
                    <a:gd name="T39" fmla="*/ 341 h 520"/>
                    <a:gd name="T40" fmla="*/ 190 w 319"/>
                    <a:gd name="T41" fmla="*/ 292 h 520"/>
                    <a:gd name="T42" fmla="*/ 204 w 319"/>
                    <a:gd name="T43" fmla="*/ 316 h 520"/>
                    <a:gd name="T44" fmla="*/ 187 w 319"/>
                    <a:gd name="T45" fmla="*/ 327 h 520"/>
                    <a:gd name="T46" fmla="*/ 173 w 319"/>
                    <a:gd name="T47" fmla="*/ 302 h 520"/>
                    <a:gd name="T48" fmla="*/ 190 w 319"/>
                    <a:gd name="T49" fmla="*/ 292 h 520"/>
                    <a:gd name="T50" fmla="*/ 160 w 319"/>
                    <a:gd name="T51" fmla="*/ 243 h 520"/>
                    <a:gd name="T52" fmla="*/ 174 w 319"/>
                    <a:gd name="T53" fmla="*/ 267 h 520"/>
                    <a:gd name="T54" fmla="*/ 159 w 319"/>
                    <a:gd name="T55" fmla="*/ 278 h 520"/>
                    <a:gd name="T56" fmla="*/ 143 w 319"/>
                    <a:gd name="T57" fmla="*/ 253 h 520"/>
                    <a:gd name="T58" fmla="*/ 160 w 319"/>
                    <a:gd name="T59" fmla="*/ 243 h 520"/>
                    <a:gd name="T60" fmla="*/ 131 w 319"/>
                    <a:gd name="T61" fmla="*/ 196 h 520"/>
                    <a:gd name="T62" fmla="*/ 146 w 319"/>
                    <a:gd name="T63" fmla="*/ 220 h 520"/>
                    <a:gd name="T64" fmla="*/ 129 w 319"/>
                    <a:gd name="T65" fmla="*/ 229 h 520"/>
                    <a:gd name="T66" fmla="*/ 115 w 319"/>
                    <a:gd name="T67" fmla="*/ 205 h 520"/>
                    <a:gd name="T68" fmla="*/ 131 w 319"/>
                    <a:gd name="T69" fmla="*/ 196 h 520"/>
                    <a:gd name="T70" fmla="*/ 103 w 319"/>
                    <a:gd name="T71" fmla="*/ 147 h 520"/>
                    <a:gd name="T72" fmla="*/ 117 w 319"/>
                    <a:gd name="T73" fmla="*/ 171 h 520"/>
                    <a:gd name="T74" fmla="*/ 101 w 319"/>
                    <a:gd name="T75" fmla="*/ 180 h 520"/>
                    <a:gd name="T76" fmla="*/ 85 w 319"/>
                    <a:gd name="T77" fmla="*/ 156 h 520"/>
                    <a:gd name="T78" fmla="*/ 103 w 319"/>
                    <a:gd name="T79" fmla="*/ 147 h 520"/>
                    <a:gd name="T80" fmla="*/ 73 w 319"/>
                    <a:gd name="T81" fmla="*/ 98 h 520"/>
                    <a:gd name="T82" fmla="*/ 89 w 319"/>
                    <a:gd name="T83" fmla="*/ 123 h 520"/>
                    <a:gd name="T84" fmla="*/ 71 w 319"/>
                    <a:gd name="T85" fmla="*/ 133 h 520"/>
                    <a:gd name="T86" fmla="*/ 57 w 319"/>
                    <a:gd name="T87" fmla="*/ 109 h 520"/>
                    <a:gd name="T88" fmla="*/ 73 w 319"/>
                    <a:gd name="T89" fmla="*/ 98 h 520"/>
                    <a:gd name="T90" fmla="*/ 45 w 319"/>
                    <a:gd name="T91" fmla="*/ 49 h 520"/>
                    <a:gd name="T92" fmla="*/ 59 w 319"/>
                    <a:gd name="T93" fmla="*/ 74 h 520"/>
                    <a:gd name="T94" fmla="*/ 43 w 319"/>
                    <a:gd name="T95" fmla="*/ 84 h 520"/>
                    <a:gd name="T96" fmla="*/ 28 w 319"/>
                    <a:gd name="T97" fmla="*/ 60 h 520"/>
                    <a:gd name="T98" fmla="*/ 45 w 319"/>
                    <a:gd name="T99" fmla="*/ 49 h 520"/>
                    <a:gd name="T100" fmla="*/ 15 w 319"/>
                    <a:gd name="T101" fmla="*/ 0 h 520"/>
                    <a:gd name="T102" fmla="*/ 31 w 319"/>
                    <a:gd name="T103" fmla="*/ 25 h 520"/>
                    <a:gd name="T104" fmla="*/ 14 w 319"/>
                    <a:gd name="T105" fmla="*/ 35 h 520"/>
                    <a:gd name="T106" fmla="*/ 0 w 319"/>
                    <a:gd name="T107" fmla="*/ 11 h 520"/>
                    <a:gd name="T108" fmla="*/ 15 w 319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0">
                      <a:moveTo>
                        <a:pt x="305" y="487"/>
                      </a:moveTo>
                      <a:lnTo>
                        <a:pt x="319" y="512"/>
                      </a:lnTo>
                      <a:lnTo>
                        <a:pt x="302" y="520"/>
                      </a:lnTo>
                      <a:lnTo>
                        <a:pt x="288" y="496"/>
                      </a:lnTo>
                      <a:lnTo>
                        <a:pt x="305" y="487"/>
                      </a:lnTo>
                      <a:close/>
                      <a:moveTo>
                        <a:pt x="276" y="438"/>
                      </a:moveTo>
                      <a:lnTo>
                        <a:pt x="290" y="463"/>
                      </a:lnTo>
                      <a:lnTo>
                        <a:pt x="274" y="473"/>
                      </a:lnTo>
                      <a:lnTo>
                        <a:pt x="260" y="449"/>
                      </a:lnTo>
                      <a:lnTo>
                        <a:pt x="276" y="438"/>
                      </a:lnTo>
                      <a:close/>
                      <a:moveTo>
                        <a:pt x="248" y="390"/>
                      </a:moveTo>
                      <a:lnTo>
                        <a:pt x="262" y="414"/>
                      </a:lnTo>
                      <a:lnTo>
                        <a:pt x="244" y="424"/>
                      </a:lnTo>
                      <a:lnTo>
                        <a:pt x="230" y="400"/>
                      </a:lnTo>
                      <a:lnTo>
                        <a:pt x="248" y="390"/>
                      </a:lnTo>
                      <a:close/>
                      <a:moveTo>
                        <a:pt x="218" y="341"/>
                      </a:moveTo>
                      <a:lnTo>
                        <a:pt x="232" y="365"/>
                      </a:lnTo>
                      <a:lnTo>
                        <a:pt x="216" y="376"/>
                      </a:lnTo>
                      <a:lnTo>
                        <a:pt x="202" y="351"/>
                      </a:lnTo>
                      <a:lnTo>
                        <a:pt x="218" y="341"/>
                      </a:lnTo>
                      <a:close/>
                      <a:moveTo>
                        <a:pt x="190" y="292"/>
                      </a:moveTo>
                      <a:lnTo>
                        <a:pt x="204" y="316"/>
                      </a:lnTo>
                      <a:lnTo>
                        <a:pt x="187" y="327"/>
                      </a:lnTo>
                      <a:lnTo>
                        <a:pt x="173" y="302"/>
                      </a:lnTo>
                      <a:lnTo>
                        <a:pt x="190" y="292"/>
                      </a:lnTo>
                      <a:close/>
                      <a:moveTo>
                        <a:pt x="160" y="243"/>
                      </a:moveTo>
                      <a:lnTo>
                        <a:pt x="174" y="267"/>
                      </a:lnTo>
                      <a:lnTo>
                        <a:pt x="159" y="278"/>
                      </a:lnTo>
                      <a:lnTo>
                        <a:pt x="143" y="253"/>
                      </a:lnTo>
                      <a:lnTo>
                        <a:pt x="160" y="243"/>
                      </a:lnTo>
                      <a:close/>
                      <a:moveTo>
                        <a:pt x="131" y="196"/>
                      </a:moveTo>
                      <a:lnTo>
                        <a:pt x="146" y="220"/>
                      </a:lnTo>
                      <a:lnTo>
                        <a:pt x="129" y="229"/>
                      </a:lnTo>
                      <a:lnTo>
                        <a:pt x="115" y="205"/>
                      </a:lnTo>
                      <a:lnTo>
                        <a:pt x="131" y="196"/>
                      </a:lnTo>
                      <a:close/>
                      <a:moveTo>
                        <a:pt x="103" y="147"/>
                      </a:moveTo>
                      <a:lnTo>
                        <a:pt x="117" y="171"/>
                      </a:lnTo>
                      <a:lnTo>
                        <a:pt x="101" y="180"/>
                      </a:lnTo>
                      <a:lnTo>
                        <a:pt x="85" y="156"/>
                      </a:lnTo>
                      <a:lnTo>
                        <a:pt x="103" y="147"/>
                      </a:lnTo>
                      <a:close/>
                      <a:moveTo>
                        <a:pt x="73" y="98"/>
                      </a:moveTo>
                      <a:lnTo>
                        <a:pt x="89" y="123"/>
                      </a:lnTo>
                      <a:lnTo>
                        <a:pt x="71" y="133"/>
                      </a:lnTo>
                      <a:lnTo>
                        <a:pt x="57" y="109"/>
                      </a:lnTo>
                      <a:lnTo>
                        <a:pt x="73" y="98"/>
                      </a:lnTo>
                      <a:close/>
                      <a:moveTo>
                        <a:pt x="45" y="49"/>
                      </a:moveTo>
                      <a:lnTo>
                        <a:pt x="59" y="74"/>
                      </a:lnTo>
                      <a:lnTo>
                        <a:pt x="43" y="84"/>
                      </a:lnTo>
                      <a:lnTo>
                        <a:pt x="28" y="60"/>
                      </a:lnTo>
                      <a:lnTo>
                        <a:pt x="45" y="49"/>
                      </a:lnTo>
                      <a:close/>
                      <a:moveTo>
                        <a:pt x="15" y="0"/>
                      </a:moveTo>
                      <a:lnTo>
                        <a:pt x="31" y="25"/>
                      </a:lnTo>
                      <a:lnTo>
                        <a:pt x="14" y="35"/>
                      </a:lnTo>
                      <a:lnTo>
                        <a:pt x="0" y="11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" name="Freeform 37"/>
                <p:cNvSpPr/>
                <p:nvPr/>
              </p:nvSpPr>
              <p:spPr bwMode="auto">
                <a:xfrm>
                  <a:off x="3887003" y="3734433"/>
                  <a:ext cx="69492" cy="58491"/>
                </a:xfrm>
                <a:custGeom>
                  <a:avLst/>
                  <a:gdLst>
                    <a:gd name="T0" fmla="*/ 15 w 31"/>
                    <a:gd name="T1" fmla="*/ 0 h 26"/>
                    <a:gd name="T2" fmla="*/ 31 w 31"/>
                    <a:gd name="T3" fmla="*/ 26 h 26"/>
                    <a:gd name="T4" fmla="*/ 1 w 31"/>
                    <a:gd name="T5" fmla="*/ 26 h 26"/>
                    <a:gd name="T6" fmla="*/ 1 w 31"/>
                    <a:gd name="T7" fmla="*/ 12 h 26"/>
                    <a:gd name="T8" fmla="*/ 0 w 31"/>
                    <a:gd name="T9" fmla="*/ 9 h 26"/>
                    <a:gd name="T10" fmla="*/ 1 w 31"/>
                    <a:gd name="T11" fmla="*/ 9 h 26"/>
                    <a:gd name="T12" fmla="*/ 1 w 31"/>
                    <a:gd name="T13" fmla="*/ 7 h 26"/>
                    <a:gd name="T14" fmla="*/ 3 w 31"/>
                    <a:gd name="T15" fmla="*/ 7 h 26"/>
                    <a:gd name="T16" fmla="*/ 15 w 31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26">
                      <a:moveTo>
                        <a:pt x="15" y="0"/>
                      </a:moveTo>
                      <a:lnTo>
                        <a:pt x="31" y="26"/>
                      </a:lnTo>
                      <a:lnTo>
                        <a:pt x="1" y="26"/>
                      </a:lnTo>
                      <a:lnTo>
                        <a:pt x="1" y="12"/>
                      </a:lnTo>
                      <a:lnTo>
                        <a:pt x="0" y="9"/>
                      </a:lnTo>
                      <a:lnTo>
                        <a:pt x="1" y="9"/>
                      </a:lnTo>
                      <a:lnTo>
                        <a:pt x="1" y="7"/>
                      </a:lnTo>
                      <a:lnTo>
                        <a:pt x="3" y="7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38"/>
                <p:cNvSpPr>
                  <a:spLocks noEditPoints="1"/>
                </p:cNvSpPr>
                <p:nvPr/>
              </p:nvSpPr>
              <p:spPr bwMode="auto">
                <a:xfrm>
                  <a:off x="2456836" y="3750180"/>
                  <a:ext cx="1369643" cy="42744"/>
                </a:xfrm>
                <a:custGeom>
                  <a:avLst/>
                  <a:gdLst>
                    <a:gd name="T0" fmla="*/ 585 w 611"/>
                    <a:gd name="T1" fmla="*/ 0 h 19"/>
                    <a:gd name="T2" fmla="*/ 611 w 611"/>
                    <a:gd name="T3" fmla="*/ 0 h 19"/>
                    <a:gd name="T4" fmla="*/ 611 w 611"/>
                    <a:gd name="T5" fmla="*/ 19 h 19"/>
                    <a:gd name="T6" fmla="*/ 585 w 611"/>
                    <a:gd name="T7" fmla="*/ 19 h 19"/>
                    <a:gd name="T8" fmla="*/ 585 w 611"/>
                    <a:gd name="T9" fmla="*/ 0 h 19"/>
                    <a:gd name="T10" fmla="*/ 533 w 611"/>
                    <a:gd name="T11" fmla="*/ 0 h 19"/>
                    <a:gd name="T12" fmla="*/ 559 w 611"/>
                    <a:gd name="T13" fmla="*/ 0 h 19"/>
                    <a:gd name="T14" fmla="*/ 559 w 611"/>
                    <a:gd name="T15" fmla="*/ 19 h 19"/>
                    <a:gd name="T16" fmla="*/ 533 w 611"/>
                    <a:gd name="T17" fmla="*/ 19 h 19"/>
                    <a:gd name="T18" fmla="*/ 533 w 611"/>
                    <a:gd name="T19" fmla="*/ 0 h 19"/>
                    <a:gd name="T20" fmla="*/ 479 w 611"/>
                    <a:gd name="T21" fmla="*/ 0 h 19"/>
                    <a:gd name="T22" fmla="*/ 505 w 611"/>
                    <a:gd name="T23" fmla="*/ 0 h 19"/>
                    <a:gd name="T24" fmla="*/ 505 w 611"/>
                    <a:gd name="T25" fmla="*/ 19 h 19"/>
                    <a:gd name="T26" fmla="*/ 479 w 611"/>
                    <a:gd name="T27" fmla="*/ 19 h 19"/>
                    <a:gd name="T28" fmla="*/ 479 w 611"/>
                    <a:gd name="T29" fmla="*/ 0 h 19"/>
                    <a:gd name="T30" fmla="*/ 426 w 611"/>
                    <a:gd name="T31" fmla="*/ 0 h 19"/>
                    <a:gd name="T32" fmla="*/ 452 w 611"/>
                    <a:gd name="T33" fmla="*/ 0 h 19"/>
                    <a:gd name="T34" fmla="*/ 452 w 611"/>
                    <a:gd name="T35" fmla="*/ 19 h 19"/>
                    <a:gd name="T36" fmla="*/ 426 w 611"/>
                    <a:gd name="T37" fmla="*/ 19 h 19"/>
                    <a:gd name="T38" fmla="*/ 426 w 611"/>
                    <a:gd name="T39" fmla="*/ 0 h 19"/>
                    <a:gd name="T40" fmla="*/ 372 w 611"/>
                    <a:gd name="T41" fmla="*/ 0 h 19"/>
                    <a:gd name="T42" fmla="*/ 400 w 611"/>
                    <a:gd name="T43" fmla="*/ 0 h 19"/>
                    <a:gd name="T44" fmla="*/ 400 w 611"/>
                    <a:gd name="T45" fmla="*/ 19 h 19"/>
                    <a:gd name="T46" fmla="*/ 372 w 611"/>
                    <a:gd name="T47" fmla="*/ 19 h 19"/>
                    <a:gd name="T48" fmla="*/ 372 w 611"/>
                    <a:gd name="T49" fmla="*/ 0 h 19"/>
                    <a:gd name="T50" fmla="*/ 320 w 611"/>
                    <a:gd name="T51" fmla="*/ 0 h 19"/>
                    <a:gd name="T52" fmla="*/ 346 w 611"/>
                    <a:gd name="T53" fmla="*/ 0 h 19"/>
                    <a:gd name="T54" fmla="*/ 346 w 611"/>
                    <a:gd name="T55" fmla="*/ 19 h 19"/>
                    <a:gd name="T56" fmla="*/ 320 w 611"/>
                    <a:gd name="T57" fmla="*/ 19 h 19"/>
                    <a:gd name="T58" fmla="*/ 320 w 611"/>
                    <a:gd name="T59" fmla="*/ 0 h 19"/>
                    <a:gd name="T60" fmla="*/ 266 w 611"/>
                    <a:gd name="T61" fmla="*/ 0 h 19"/>
                    <a:gd name="T62" fmla="*/ 294 w 611"/>
                    <a:gd name="T63" fmla="*/ 0 h 19"/>
                    <a:gd name="T64" fmla="*/ 294 w 611"/>
                    <a:gd name="T65" fmla="*/ 19 h 19"/>
                    <a:gd name="T66" fmla="*/ 266 w 611"/>
                    <a:gd name="T67" fmla="*/ 19 h 19"/>
                    <a:gd name="T68" fmla="*/ 266 w 611"/>
                    <a:gd name="T69" fmla="*/ 0 h 19"/>
                    <a:gd name="T70" fmla="*/ 213 w 611"/>
                    <a:gd name="T71" fmla="*/ 0 h 19"/>
                    <a:gd name="T72" fmla="*/ 239 w 611"/>
                    <a:gd name="T73" fmla="*/ 0 h 19"/>
                    <a:gd name="T74" fmla="*/ 239 w 611"/>
                    <a:gd name="T75" fmla="*/ 19 h 19"/>
                    <a:gd name="T76" fmla="*/ 213 w 611"/>
                    <a:gd name="T77" fmla="*/ 19 h 19"/>
                    <a:gd name="T78" fmla="*/ 213 w 611"/>
                    <a:gd name="T79" fmla="*/ 0 h 19"/>
                    <a:gd name="T80" fmla="*/ 159 w 611"/>
                    <a:gd name="T81" fmla="*/ 0 h 19"/>
                    <a:gd name="T82" fmla="*/ 187 w 611"/>
                    <a:gd name="T83" fmla="*/ 0 h 19"/>
                    <a:gd name="T84" fmla="*/ 187 w 611"/>
                    <a:gd name="T85" fmla="*/ 19 h 19"/>
                    <a:gd name="T86" fmla="*/ 159 w 611"/>
                    <a:gd name="T87" fmla="*/ 19 h 19"/>
                    <a:gd name="T88" fmla="*/ 159 w 611"/>
                    <a:gd name="T89" fmla="*/ 0 h 19"/>
                    <a:gd name="T90" fmla="*/ 107 w 611"/>
                    <a:gd name="T91" fmla="*/ 0 h 19"/>
                    <a:gd name="T92" fmla="*/ 133 w 611"/>
                    <a:gd name="T93" fmla="*/ 0 h 19"/>
                    <a:gd name="T94" fmla="*/ 133 w 611"/>
                    <a:gd name="T95" fmla="*/ 19 h 19"/>
                    <a:gd name="T96" fmla="*/ 107 w 611"/>
                    <a:gd name="T97" fmla="*/ 19 h 19"/>
                    <a:gd name="T98" fmla="*/ 107 w 611"/>
                    <a:gd name="T99" fmla="*/ 0 h 19"/>
                    <a:gd name="T100" fmla="*/ 54 w 611"/>
                    <a:gd name="T101" fmla="*/ 0 h 19"/>
                    <a:gd name="T102" fmla="*/ 81 w 611"/>
                    <a:gd name="T103" fmla="*/ 0 h 19"/>
                    <a:gd name="T104" fmla="*/ 81 w 611"/>
                    <a:gd name="T105" fmla="*/ 19 h 19"/>
                    <a:gd name="T106" fmla="*/ 54 w 611"/>
                    <a:gd name="T107" fmla="*/ 19 h 19"/>
                    <a:gd name="T108" fmla="*/ 54 w 611"/>
                    <a:gd name="T109" fmla="*/ 0 h 19"/>
                    <a:gd name="T110" fmla="*/ 0 w 611"/>
                    <a:gd name="T111" fmla="*/ 0 h 19"/>
                    <a:gd name="T112" fmla="*/ 26 w 611"/>
                    <a:gd name="T113" fmla="*/ 0 h 19"/>
                    <a:gd name="T114" fmla="*/ 26 w 611"/>
                    <a:gd name="T115" fmla="*/ 19 h 19"/>
                    <a:gd name="T116" fmla="*/ 0 w 611"/>
                    <a:gd name="T117" fmla="*/ 19 h 19"/>
                    <a:gd name="T118" fmla="*/ 0 w 611"/>
                    <a:gd name="T11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11" h="19">
                      <a:moveTo>
                        <a:pt x="585" y="0"/>
                      </a:moveTo>
                      <a:lnTo>
                        <a:pt x="611" y="0"/>
                      </a:lnTo>
                      <a:lnTo>
                        <a:pt x="611" y="19"/>
                      </a:lnTo>
                      <a:lnTo>
                        <a:pt x="585" y="19"/>
                      </a:lnTo>
                      <a:lnTo>
                        <a:pt x="585" y="0"/>
                      </a:lnTo>
                      <a:close/>
                      <a:moveTo>
                        <a:pt x="533" y="0"/>
                      </a:moveTo>
                      <a:lnTo>
                        <a:pt x="559" y="0"/>
                      </a:lnTo>
                      <a:lnTo>
                        <a:pt x="559" y="19"/>
                      </a:lnTo>
                      <a:lnTo>
                        <a:pt x="533" y="19"/>
                      </a:lnTo>
                      <a:lnTo>
                        <a:pt x="533" y="0"/>
                      </a:lnTo>
                      <a:close/>
                      <a:moveTo>
                        <a:pt x="479" y="0"/>
                      </a:moveTo>
                      <a:lnTo>
                        <a:pt x="505" y="0"/>
                      </a:lnTo>
                      <a:lnTo>
                        <a:pt x="505" y="19"/>
                      </a:lnTo>
                      <a:lnTo>
                        <a:pt x="479" y="19"/>
                      </a:lnTo>
                      <a:lnTo>
                        <a:pt x="479" y="0"/>
                      </a:lnTo>
                      <a:close/>
                      <a:moveTo>
                        <a:pt x="426" y="0"/>
                      </a:moveTo>
                      <a:lnTo>
                        <a:pt x="452" y="0"/>
                      </a:lnTo>
                      <a:lnTo>
                        <a:pt x="452" y="19"/>
                      </a:lnTo>
                      <a:lnTo>
                        <a:pt x="426" y="19"/>
                      </a:lnTo>
                      <a:lnTo>
                        <a:pt x="426" y="0"/>
                      </a:lnTo>
                      <a:close/>
                      <a:moveTo>
                        <a:pt x="372" y="0"/>
                      </a:moveTo>
                      <a:lnTo>
                        <a:pt x="400" y="0"/>
                      </a:lnTo>
                      <a:lnTo>
                        <a:pt x="400" y="19"/>
                      </a:lnTo>
                      <a:lnTo>
                        <a:pt x="372" y="19"/>
                      </a:lnTo>
                      <a:lnTo>
                        <a:pt x="372" y="0"/>
                      </a:lnTo>
                      <a:close/>
                      <a:moveTo>
                        <a:pt x="320" y="0"/>
                      </a:moveTo>
                      <a:lnTo>
                        <a:pt x="346" y="0"/>
                      </a:lnTo>
                      <a:lnTo>
                        <a:pt x="346" y="19"/>
                      </a:lnTo>
                      <a:lnTo>
                        <a:pt x="320" y="19"/>
                      </a:lnTo>
                      <a:lnTo>
                        <a:pt x="320" y="0"/>
                      </a:lnTo>
                      <a:close/>
                      <a:moveTo>
                        <a:pt x="266" y="0"/>
                      </a:moveTo>
                      <a:lnTo>
                        <a:pt x="294" y="0"/>
                      </a:lnTo>
                      <a:lnTo>
                        <a:pt x="294" y="19"/>
                      </a:lnTo>
                      <a:lnTo>
                        <a:pt x="266" y="19"/>
                      </a:lnTo>
                      <a:lnTo>
                        <a:pt x="266" y="0"/>
                      </a:lnTo>
                      <a:close/>
                      <a:moveTo>
                        <a:pt x="213" y="0"/>
                      </a:moveTo>
                      <a:lnTo>
                        <a:pt x="239" y="0"/>
                      </a:lnTo>
                      <a:lnTo>
                        <a:pt x="239" y="19"/>
                      </a:lnTo>
                      <a:lnTo>
                        <a:pt x="213" y="19"/>
                      </a:lnTo>
                      <a:lnTo>
                        <a:pt x="213" y="0"/>
                      </a:lnTo>
                      <a:close/>
                      <a:moveTo>
                        <a:pt x="159" y="0"/>
                      </a:moveTo>
                      <a:lnTo>
                        <a:pt x="187" y="0"/>
                      </a:lnTo>
                      <a:lnTo>
                        <a:pt x="187" y="19"/>
                      </a:lnTo>
                      <a:lnTo>
                        <a:pt x="159" y="19"/>
                      </a:lnTo>
                      <a:lnTo>
                        <a:pt x="159" y="0"/>
                      </a:lnTo>
                      <a:close/>
                      <a:moveTo>
                        <a:pt x="107" y="0"/>
                      </a:moveTo>
                      <a:lnTo>
                        <a:pt x="133" y="0"/>
                      </a:lnTo>
                      <a:lnTo>
                        <a:pt x="133" y="19"/>
                      </a:lnTo>
                      <a:lnTo>
                        <a:pt x="107" y="19"/>
                      </a:lnTo>
                      <a:lnTo>
                        <a:pt x="107" y="0"/>
                      </a:lnTo>
                      <a:close/>
                      <a:moveTo>
                        <a:pt x="54" y="0"/>
                      </a:moveTo>
                      <a:lnTo>
                        <a:pt x="81" y="0"/>
                      </a:lnTo>
                      <a:lnTo>
                        <a:pt x="81" y="19"/>
                      </a:lnTo>
                      <a:lnTo>
                        <a:pt x="54" y="19"/>
                      </a:lnTo>
                      <a:lnTo>
                        <a:pt x="54" y="0"/>
                      </a:lnTo>
                      <a:close/>
                      <a:moveTo>
                        <a:pt x="0" y="0"/>
                      </a:moveTo>
                      <a:lnTo>
                        <a:pt x="26" y="0"/>
                      </a:lnTo>
                      <a:lnTo>
                        <a:pt x="26" y="19"/>
                      </a:lnTo>
                      <a:lnTo>
                        <a:pt x="0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41"/>
                <p:cNvSpPr/>
                <p:nvPr/>
              </p:nvSpPr>
              <p:spPr bwMode="auto">
                <a:xfrm>
                  <a:off x="2331304" y="3727683"/>
                  <a:ext cx="71732" cy="80988"/>
                </a:xfrm>
                <a:custGeom>
                  <a:avLst/>
                  <a:gdLst>
                    <a:gd name="T0" fmla="*/ 16 w 32"/>
                    <a:gd name="T1" fmla="*/ 0 h 36"/>
                    <a:gd name="T2" fmla="*/ 32 w 32"/>
                    <a:gd name="T3" fmla="*/ 26 h 36"/>
                    <a:gd name="T4" fmla="*/ 20 w 32"/>
                    <a:gd name="T5" fmla="*/ 35 h 36"/>
                    <a:gd name="T6" fmla="*/ 18 w 32"/>
                    <a:gd name="T7" fmla="*/ 36 h 36"/>
                    <a:gd name="T8" fmla="*/ 16 w 32"/>
                    <a:gd name="T9" fmla="*/ 35 h 36"/>
                    <a:gd name="T10" fmla="*/ 14 w 32"/>
                    <a:gd name="T11" fmla="*/ 36 h 36"/>
                    <a:gd name="T12" fmla="*/ 13 w 32"/>
                    <a:gd name="T13" fmla="*/ 35 h 36"/>
                    <a:gd name="T14" fmla="*/ 0 w 32"/>
                    <a:gd name="T15" fmla="*/ 26 h 36"/>
                    <a:gd name="T16" fmla="*/ 16 w 32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6">
                      <a:moveTo>
                        <a:pt x="16" y="0"/>
                      </a:moveTo>
                      <a:lnTo>
                        <a:pt x="32" y="26"/>
                      </a:lnTo>
                      <a:lnTo>
                        <a:pt x="20" y="35"/>
                      </a:lnTo>
                      <a:lnTo>
                        <a:pt x="18" y="36"/>
                      </a:lnTo>
                      <a:lnTo>
                        <a:pt x="16" y="35"/>
                      </a:lnTo>
                      <a:lnTo>
                        <a:pt x="14" y="36"/>
                      </a:lnTo>
                      <a:lnTo>
                        <a:pt x="13" y="35"/>
                      </a:lnTo>
                      <a:lnTo>
                        <a:pt x="0" y="2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组合 58"/>
              <p:cNvGrpSpPr/>
              <p:nvPr/>
            </p:nvGrpSpPr>
            <p:grpSpPr>
              <a:xfrm>
                <a:off x="508390" y="2623955"/>
                <a:ext cx="1826254" cy="1772370"/>
                <a:chOff x="773365" y="3840166"/>
                <a:chExt cx="2407522" cy="2596106"/>
              </a:xfrm>
              <a:grpFill/>
            </p:grpSpPr>
            <p:sp>
              <p:nvSpPr>
                <p:cNvPr id="28" name="Freeform 39"/>
                <p:cNvSpPr/>
                <p:nvPr/>
              </p:nvSpPr>
              <p:spPr bwMode="auto">
                <a:xfrm>
                  <a:off x="1553456" y="5045982"/>
                  <a:ext cx="69492" cy="58491"/>
                </a:xfrm>
                <a:custGeom>
                  <a:avLst/>
                  <a:gdLst>
                    <a:gd name="T0" fmla="*/ 16 w 31"/>
                    <a:gd name="T1" fmla="*/ 0 h 26"/>
                    <a:gd name="T2" fmla="*/ 28 w 31"/>
                    <a:gd name="T3" fmla="*/ 7 h 26"/>
                    <a:gd name="T4" fmla="*/ 31 w 31"/>
                    <a:gd name="T5" fmla="*/ 7 h 26"/>
                    <a:gd name="T6" fmla="*/ 31 w 31"/>
                    <a:gd name="T7" fmla="*/ 9 h 26"/>
                    <a:gd name="T8" fmla="*/ 31 w 31"/>
                    <a:gd name="T9" fmla="*/ 9 h 26"/>
                    <a:gd name="T10" fmla="*/ 31 w 31"/>
                    <a:gd name="T11" fmla="*/ 12 h 26"/>
                    <a:gd name="T12" fmla="*/ 31 w 31"/>
                    <a:gd name="T13" fmla="*/ 26 h 26"/>
                    <a:gd name="T14" fmla="*/ 0 w 31"/>
                    <a:gd name="T15" fmla="*/ 26 h 26"/>
                    <a:gd name="T16" fmla="*/ 16 w 31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26">
                      <a:moveTo>
                        <a:pt x="16" y="0"/>
                      </a:moveTo>
                      <a:lnTo>
                        <a:pt x="28" y="7"/>
                      </a:lnTo>
                      <a:lnTo>
                        <a:pt x="31" y="7"/>
                      </a:lnTo>
                      <a:lnTo>
                        <a:pt x="31" y="9"/>
                      </a:lnTo>
                      <a:lnTo>
                        <a:pt x="31" y="9"/>
                      </a:lnTo>
                      <a:lnTo>
                        <a:pt x="31" y="12"/>
                      </a:lnTo>
                      <a:lnTo>
                        <a:pt x="31" y="26"/>
                      </a:lnTo>
                      <a:lnTo>
                        <a:pt x="0" y="2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40"/>
                <p:cNvSpPr>
                  <a:spLocks noEditPoints="1"/>
                </p:cNvSpPr>
                <p:nvPr/>
              </p:nvSpPr>
              <p:spPr bwMode="auto">
                <a:xfrm>
                  <a:off x="1620705" y="3840166"/>
                  <a:ext cx="715084" cy="1169822"/>
                </a:xfrm>
                <a:custGeom>
                  <a:avLst/>
                  <a:gdLst>
                    <a:gd name="T0" fmla="*/ 14 w 319"/>
                    <a:gd name="T1" fmla="*/ 487 h 520"/>
                    <a:gd name="T2" fmla="*/ 31 w 319"/>
                    <a:gd name="T3" fmla="*/ 496 h 520"/>
                    <a:gd name="T4" fmla="*/ 17 w 319"/>
                    <a:gd name="T5" fmla="*/ 520 h 520"/>
                    <a:gd name="T6" fmla="*/ 0 w 319"/>
                    <a:gd name="T7" fmla="*/ 512 h 520"/>
                    <a:gd name="T8" fmla="*/ 14 w 319"/>
                    <a:gd name="T9" fmla="*/ 487 h 520"/>
                    <a:gd name="T10" fmla="*/ 43 w 319"/>
                    <a:gd name="T11" fmla="*/ 438 h 520"/>
                    <a:gd name="T12" fmla="*/ 61 w 319"/>
                    <a:gd name="T13" fmla="*/ 449 h 520"/>
                    <a:gd name="T14" fmla="*/ 45 w 319"/>
                    <a:gd name="T15" fmla="*/ 471 h 520"/>
                    <a:gd name="T16" fmla="*/ 29 w 319"/>
                    <a:gd name="T17" fmla="*/ 463 h 520"/>
                    <a:gd name="T18" fmla="*/ 43 w 319"/>
                    <a:gd name="T19" fmla="*/ 438 h 520"/>
                    <a:gd name="T20" fmla="*/ 71 w 319"/>
                    <a:gd name="T21" fmla="*/ 389 h 520"/>
                    <a:gd name="T22" fmla="*/ 89 w 319"/>
                    <a:gd name="T23" fmla="*/ 400 h 520"/>
                    <a:gd name="T24" fmla="*/ 75 w 319"/>
                    <a:gd name="T25" fmla="*/ 424 h 520"/>
                    <a:gd name="T26" fmla="*/ 57 w 319"/>
                    <a:gd name="T27" fmla="*/ 414 h 520"/>
                    <a:gd name="T28" fmla="*/ 71 w 319"/>
                    <a:gd name="T29" fmla="*/ 389 h 520"/>
                    <a:gd name="T30" fmla="*/ 101 w 319"/>
                    <a:gd name="T31" fmla="*/ 341 h 520"/>
                    <a:gd name="T32" fmla="*/ 118 w 319"/>
                    <a:gd name="T33" fmla="*/ 351 h 520"/>
                    <a:gd name="T34" fmla="*/ 103 w 319"/>
                    <a:gd name="T35" fmla="*/ 375 h 520"/>
                    <a:gd name="T36" fmla="*/ 87 w 319"/>
                    <a:gd name="T37" fmla="*/ 365 h 520"/>
                    <a:gd name="T38" fmla="*/ 101 w 319"/>
                    <a:gd name="T39" fmla="*/ 341 h 520"/>
                    <a:gd name="T40" fmla="*/ 131 w 319"/>
                    <a:gd name="T41" fmla="*/ 292 h 520"/>
                    <a:gd name="T42" fmla="*/ 146 w 319"/>
                    <a:gd name="T43" fmla="*/ 302 h 520"/>
                    <a:gd name="T44" fmla="*/ 132 w 319"/>
                    <a:gd name="T45" fmla="*/ 327 h 520"/>
                    <a:gd name="T46" fmla="*/ 115 w 319"/>
                    <a:gd name="T47" fmla="*/ 316 h 520"/>
                    <a:gd name="T48" fmla="*/ 131 w 319"/>
                    <a:gd name="T49" fmla="*/ 292 h 520"/>
                    <a:gd name="T50" fmla="*/ 158 w 319"/>
                    <a:gd name="T51" fmla="*/ 243 h 520"/>
                    <a:gd name="T52" fmla="*/ 176 w 319"/>
                    <a:gd name="T53" fmla="*/ 253 h 520"/>
                    <a:gd name="T54" fmla="*/ 160 w 319"/>
                    <a:gd name="T55" fmla="*/ 278 h 520"/>
                    <a:gd name="T56" fmla="*/ 144 w 319"/>
                    <a:gd name="T57" fmla="*/ 267 h 520"/>
                    <a:gd name="T58" fmla="*/ 158 w 319"/>
                    <a:gd name="T59" fmla="*/ 243 h 520"/>
                    <a:gd name="T60" fmla="*/ 188 w 319"/>
                    <a:gd name="T61" fmla="*/ 196 h 520"/>
                    <a:gd name="T62" fmla="*/ 204 w 319"/>
                    <a:gd name="T63" fmla="*/ 204 h 520"/>
                    <a:gd name="T64" fmla="*/ 190 w 319"/>
                    <a:gd name="T65" fmla="*/ 229 h 520"/>
                    <a:gd name="T66" fmla="*/ 172 w 319"/>
                    <a:gd name="T67" fmla="*/ 218 h 520"/>
                    <a:gd name="T68" fmla="*/ 188 w 319"/>
                    <a:gd name="T69" fmla="*/ 196 h 520"/>
                    <a:gd name="T70" fmla="*/ 216 w 319"/>
                    <a:gd name="T71" fmla="*/ 147 h 520"/>
                    <a:gd name="T72" fmla="*/ 234 w 319"/>
                    <a:gd name="T73" fmla="*/ 156 h 520"/>
                    <a:gd name="T74" fmla="*/ 218 w 319"/>
                    <a:gd name="T75" fmla="*/ 180 h 520"/>
                    <a:gd name="T76" fmla="*/ 202 w 319"/>
                    <a:gd name="T77" fmla="*/ 171 h 520"/>
                    <a:gd name="T78" fmla="*/ 216 w 319"/>
                    <a:gd name="T79" fmla="*/ 147 h 520"/>
                    <a:gd name="T80" fmla="*/ 246 w 319"/>
                    <a:gd name="T81" fmla="*/ 98 h 520"/>
                    <a:gd name="T82" fmla="*/ 261 w 319"/>
                    <a:gd name="T83" fmla="*/ 108 h 520"/>
                    <a:gd name="T84" fmla="*/ 248 w 319"/>
                    <a:gd name="T85" fmla="*/ 131 h 520"/>
                    <a:gd name="T86" fmla="*/ 230 w 319"/>
                    <a:gd name="T87" fmla="*/ 122 h 520"/>
                    <a:gd name="T88" fmla="*/ 246 w 319"/>
                    <a:gd name="T89" fmla="*/ 98 h 520"/>
                    <a:gd name="T90" fmla="*/ 274 w 319"/>
                    <a:gd name="T91" fmla="*/ 49 h 520"/>
                    <a:gd name="T92" fmla="*/ 291 w 319"/>
                    <a:gd name="T93" fmla="*/ 60 h 520"/>
                    <a:gd name="T94" fmla="*/ 277 w 319"/>
                    <a:gd name="T95" fmla="*/ 84 h 520"/>
                    <a:gd name="T96" fmla="*/ 260 w 319"/>
                    <a:gd name="T97" fmla="*/ 74 h 520"/>
                    <a:gd name="T98" fmla="*/ 274 w 319"/>
                    <a:gd name="T99" fmla="*/ 49 h 520"/>
                    <a:gd name="T100" fmla="*/ 303 w 319"/>
                    <a:gd name="T101" fmla="*/ 0 h 520"/>
                    <a:gd name="T102" fmla="*/ 319 w 319"/>
                    <a:gd name="T103" fmla="*/ 11 h 520"/>
                    <a:gd name="T104" fmla="*/ 305 w 319"/>
                    <a:gd name="T105" fmla="*/ 35 h 520"/>
                    <a:gd name="T106" fmla="*/ 289 w 319"/>
                    <a:gd name="T107" fmla="*/ 25 h 520"/>
                    <a:gd name="T108" fmla="*/ 303 w 319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0">
                      <a:moveTo>
                        <a:pt x="14" y="487"/>
                      </a:moveTo>
                      <a:lnTo>
                        <a:pt x="31" y="496"/>
                      </a:lnTo>
                      <a:lnTo>
                        <a:pt x="17" y="520"/>
                      </a:lnTo>
                      <a:lnTo>
                        <a:pt x="0" y="512"/>
                      </a:lnTo>
                      <a:lnTo>
                        <a:pt x="14" y="487"/>
                      </a:lnTo>
                      <a:close/>
                      <a:moveTo>
                        <a:pt x="43" y="438"/>
                      </a:moveTo>
                      <a:lnTo>
                        <a:pt x="61" y="449"/>
                      </a:lnTo>
                      <a:lnTo>
                        <a:pt x="45" y="471"/>
                      </a:lnTo>
                      <a:lnTo>
                        <a:pt x="29" y="463"/>
                      </a:lnTo>
                      <a:lnTo>
                        <a:pt x="43" y="438"/>
                      </a:lnTo>
                      <a:close/>
                      <a:moveTo>
                        <a:pt x="71" y="389"/>
                      </a:moveTo>
                      <a:lnTo>
                        <a:pt x="89" y="400"/>
                      </a:lnTo>
                      <a:lnTo>
                        <a:pt x="75" y="424"/>
                      </a:lnTo>
                      <a:lnTo>
                        <a:pt x="57" y="414"/>
                      </a:lnTo>
                      <a:lnTo>
                        <a:pt x="71" y="389"/>
                      </a:lnTo>
                      <a:close/>
                      <a:moveTo>
                        <a:pt x="101" y="341"/>
                      </a:moveTo>
                      <a:lnTo>
                        <a:pt x="118" y="351"/>
                      </a:lnTo>
                      <a:lnTo>
                        <a:pt x="103" y="375"/>
                      </a:lnTo>
                      <a:lnTo>
                        <a:pt x="87" y="365"/>
                      </a:lnTo>
                      <a:lnTo>
                        <a:pt x="101" y="341"/>
                      </a:lnTo>
                      <a:close/>
                      <a:moveTo>
                        <a:pt x="131" y="292"/>
                      </a:moveTo>
                      <a:lnTo>
                        <a:pt x="146" y="302"/>
                      </a:lnTo>
                      <a:lnTo>
                        <a:pt x="132" y="327"/>
                      </a:lnTo>
                      <a:lnTo>
                        <a:pt x="115" y="316"/>
                      </a:lnTo>
                      <a:lnTo>
                        <a:pt x="131" y="292"/>
                      </a:lnTo>
                      <a:close/>
                      <a:moveTo>
                        <a:pt x="158" y="243"/>
                      </a:moveTo>
                      <a:lnTo>
                        <a:pt x="176" y="253"/>
                      </a:lnTo>
                      <a:lnTo>
                        <a:pt x="160" y="278"/>
                      </a:lnTo>
                      <a:lnTo>
                        <a:pt x="144" y="267"/>
                      </a:lnTo>
                      <a:lnTo>
                        <a:pt x="158" y="243"/>
                      </a:lnTo>
                      <a:close/>
                      <a:moveTo>
                        <a:pt x="188" y="196"/>
                      </a:moveTo>
                      <a:lnTo>
                        <a:pt x="204" y="204"/>
                      </a:lnTo>
                      <a:lnTo>
                        <a:pt x="190" y="229"/>
                      </a:lnTo>
                      <a:lnTo>
                        <a:pt x="172" y="218"/>
                      </a:lnTo>
                      <a:lnTo>
                        <a:pt x="188" y="196"/>
                      </a:lnTo>
                      <a:close/>
                      <a:moveTo>
                        <a:pt x="216" y="147"/>
                      </a:moveTo>
                      <a:lnTo>
                        <a:pt x="234" y="156"/>
                      </a:lnTo>
                      <a:lnTo>
                        <a:pt x="218" y="180"/>
                      </a:lnTo>
                      <a:lnTo>
                        <a:pt x="202" y="171"/>
                      </a:lnTo>
                      <a:lnTo>
                        <a:pt x="216" y="147"/>
                      </a:lnTo>
                      <a:close/>
                      <a:moveTo>
                        <a:pt x="246" y="98"/>
                      </a:moveTo>
                      <a:lnTo>
                        <a:pt x="261" y="108"/>
                      </a:lnTo>
                      <a:lnTo>
                        <a:pt x="248" y="131"/>
                      </a:lnTo>
                      <a:lnTo>
                        <a:pt x="230" y="122"/>
                      </a:lnTo>
                      <a:lnTo>
                        <a:pt x="246" y="98"/>
                      </a:lnTo>
                      <a:close/>
                      <a:moveTo>
                        <a:pt x="274" y="49"/>
                      </a:moveTo>
                      <a:lnTo>
                        <a:pt x="291" y="60"/>
                      </a:lnTo>
                      <a:lnTo>
                        <a:pt x="277" y="84"/>
                      </a:lnTo>
                      <a:lnTo>
                        <a:pt x="260" y="74"/>
                      </a:lnTo>
                      <a:lnTo>
                        <a:pt x="274" y="49"/>
                      </a:lnTo>
                      <a:close/>
                      <a:moveTo>
                        <a:pt x="303" y="0"/>
                      </a:moveTo>
                      <a:lnTo>
                        <a:pt x="319" y="11"/>
                      </a:lnTo>
                      <a:lnTo>
                        <a:pt x="305" y="35"/>
                      </a:lnTo>
                      <a:lnTo>
                        <a:pt x="289" y="25"/>
                      </a:lnTo>
                      <a:lnTo>
                        <a:pt x="3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42"/>
                <p:cNvSpPr>
                  <a:spLocks noEditPoints="1"/>
                </p:cNvSpPr>
                <p:nvPr/>
              </p:nvSpPr>
              <p:spPr bwMode="auto">
                <a:xfrm>
                  <a:off x="2394070" y="3840166"/>
                  <a:ext cx="721808" cy="1169822"/>
                </a:xfrm>
                <a:custGeom>
                  <a:avLst/>
                  <a:gdLst>
                    <a:gd name="T0" fmla="*/ 306 w 322"/>
                    <a:gd name="T1" fmla="*/ 487 h 520"/>
                    <a:gd name="T2" fmla="*/ 322 w 322"/>
                    <a:gd name="T3" fmla="*/ 512 h 520"/>
                    <a:gd name="T4" fmla="*/ 304 w 322"/>
                    <a:gd name="T5" fmla="*/ 520 h 520"/>
                    <a:gd name="T6" fmla="*/ 290 w 322"/>
                    <a:gd name="T7" fmla="*/ 496 h 520"/>
                    <a:gd name="T8" fmla="*/ 306 w 322"/>
                    <a:gd name="T9" fmla="*/ 487 h 520"/>
                    <a:gd name="T10" fmla="*/ 278 w 322"/>
                    <a:gd name="T11" fmla="*/ 438 h 520"/>
                    <a:gd name="T12" fmla="*/ 292 w 322"/>
                    <a:gd name="T13" fmla="*/ 463 h 520"/>
                    <a:gd name="T14" fmla="*/ 276 w 322"/>
                    <a:gd name="T15" fmla="*/ 471 h 520"/>
                    <a:gd name="T16" fmla="*/ 260 w 322"/>
                    <a:gd name="T17" fmla="*/ 449 h 520"/>
                    <a:gd name="T18" fmla="*/ 278 w 322"/>
                    <a:gd name="T19" fmla="*/ 438 h 520"/>
                    <a:gd name="T20" fmla="*/ 248 w 322"/>
                    <a:gd name="T21" fmla="*/ 389 h 520"/>
                    <a:gd name="T22" fmla="*/ 264 w 322"/>
                    <a:gd name="T23" fmla="*/ 414 h 520"/>
                    <a:gd name="T24" fmla="*/ 246 w 322"/>
                    <a:gd name="T25" fmla="*/ 424 h 520"/>
                    <a:gd name="T26" fmla="*/ 233 w 322"/>
                    <a:gd name="T27" fmla="*/ 400 h 520"/>
                    <a:gd name="T28" fmla="*/ 248 w 322"/>
                    <a:gd name="T29" fmla="*/ 389 h 520"/>
                    <a:gd name="T30" fmla="*/ 220 w 322"/>
                    <a:gd name="T31" fmla="*/ 341 h 520"/>
                    <a:gd name="T32" fmla="*/ 234 w 322"/>
                    <a:gd name="T33" fmla="*/ 365 h 520"/>
                    <a:gd name="T34" fmla="*/ 217 w 322"/>
                    <a:gd name="T35" fmla="*/ 375 h 520"/>
                    <a:gd name="T36" fmla="*/ 203 w 322"/>
                    <a:gd name="T37" fmla="*/ 351 h 520"/>
                    <a:gd name="T38" fmla="*/ 220 w 322"/>
                    <a:gd name="T39" fmla="*/ 341 h 520"/>
                    <a:gd name="T40" fmla="*/ 191 w 322"/>
                    <a:gd name="T41" fmla="*/ 292 h 520"/>
                    <a:gd name="T42" fmla="*/ 206 w 322"/>
                    <a:gd name="T43" fmla="*/ 316 h 520"/>
                    <a:gd name="T44" fmla="*/ 189 w 322"/>
                    <a:gd name="T45" fmla="*/ 327 h 520"/>
                    <a:gd name="T46" fmla="*/ 175 w 322"/>
                    <a:gd name="T47" fmla="*/ 302 h 520"/>
                    <a:gd name="T48" fmla="*/ 191 w 322"/>
                    <a:gd name="T49" fmla="*/ 292 h 520"/>
                    <a:gd name="T50" fmla="*/ 163 w 322"/>
                    <a:gd name="T51" fmla="*/ 243 h 520"/>
                    <a:gd name="T52" fmla="*/ 177 w 322"/>
                    <a:gd name="T53" fmla="*/ 267 h 520"/>
                    <a:gd name="T54" fmla="*/ 159 w 322"/>
                    <a:gd name="T55" fmla="*/ 278 h 520"/>
                    <a:gd name="T56" fmla="*/ 145 w 322"/>
                    <a:gd name="T57" fmla="*/ 253 h 520"/>
                    <a:gd name="T58" fmla="*/ 163 w 322"/>
                    <a:gd name="T59" fmla="*/ 243 h 520"/>
                    <a:gd name="T60" fmla="*/ 133 w 322"/>
                    <a:gd name="T61" fmla="*/ 196 h 520"/>
                    <a:gd name="T62" fmla="*/ 147 w 322"/>
                    <a:gd name="T63" fmla="*/ 218 h 520"/>
                    <a:gd name="T64" fmla="*/ 131 w 322"/>
                    <a:gd name="T65" fmla="*/ 229 h 520"/>
                    <a:gd name="T66" fmla="*/ 117 w 322"/>
                    <a:gd name="T67" fmla="*/ 204 h 520"/>
                    <a:gd name="T68" fmla="*/ 133 w 322"/>
                    <a:gd name="T69" fmla="*/ 196 h 520"/>
                    <a:gd name="T70" fmla="*/ 105 w 322"/>
                    <a:gd name="T71" fmla="*/ 147 h 520"/>
                    <a:gd name="T72" fmla="*/ 119 w 322"/>
                    <a:gd name="T73" fmla="*/ 171 h 520"/>
                    <a:gd name="T74" fmla="*/ 102 w 322"/>
                    <a:gd name="T75" fmla="*/ 180 h 520"/>
                    <a:gd name="T76" fmla="*/ 88 w 322"/>
                    <a:gd name="T77" fmla="*/ 156 h 520"/>
                    <a:gd name="T78" fmla="*/ 105 w 322"/>
                    <a:gd name="T79" fmla="*/ 147 h 520"/>
                    <a:gd name="T80" fmla="*/ 75 w 322"/>
                    <a:gd name="T81" fmla="*/ 98 h 520"/>
                    <a:gd name="T82" fmla="*/ 89 w 322"/>
                    <a:gd name="T83" fmla="*/ 122 h 520"/>
                    <a:gd name="T84" fmla="*/ 74 w 322"/>
                    <a:gd name="T85" fmla="*/ 131 h 520"/>
                    <a:gd name="T86" fmla="*/ 60 w 322"/>
                    <a:gd name="T87" fmla="*/ 108 h 520"/>
                    <a:gd name="T88" fmla="*/ 75 w 322"/>
                    <a:gd name="T89" fmla="*/ 98 h 520"/>
                    <a:gd name="T90" fmla="*/ 47 w 322"/>
                    <a:gd name="T91" fmla="*/ 49 h 520"/>
                    <a:gd name="T92" fmla="*/ 61 w 322"/>
                    <a:gd name="T93" fmla="*/ 74 h 520"/>
                    <a:gd name="T94" fmla="*/ 44 w 322"/>
                    <a:gd name="T95" fmla="*/ 84 h 520"/>
                    <a:gd name="T96" fmla="*/ 30 w 322"/>
                    <a:gd name="T97" fmla="*/ 60 h 520"/>
                    <a:gd name="T98" fmla="*/ 47 w 322"/>
                    <a:gd name="T99" fmla="*/ 49 h 520"/>
                    <a:gd name="T100" fmla="*/ 18 w 322"/>
                    <a:gd name="T101" fmla="*/ 0 h 520"/>
                    <a:gd name="T102" fmla="*/ 32 w 322"/>
                    <a:gd name="T103" fmla="*/ 25 h 520"/>
                    <a:gd name="T104" fmla="*/ 16 w 322"/>
                    <a:gd name="T105" fmla="*/ 35 h 520"/>
                    <a:gd name="T106" fmla="*/ 0 w 322"/>
                    <a:gd name="T107" fmla="*/ 11 h 520"/>
                    <a:gd name="T108" fmla="*/ 18 w 322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2" h="520">
                      <a:moveTo>
                        <a:pt x="306" y="487"/>
                      </a:moveTo>
                      <a:lnTo>
                        <a:pt x="322" y="512"/>
                      </a:lnTo>
                      <a:lnTo>
                        <a:pt x="304" y="520"/>
                      </a:lnTo>
                      <a:lnTo>
                        <a:pt x="290" y="496"/>
                      </a:lnTo>
                      <a:lnTo>
                        <a:pt x="306" y="487"/>
                      </a:lnTo>
                      <a:close/>
                      <a:moveTo>
                        <a:pt x="278" y="438"/>
                      </a:moveTo>
                      <a:lnTo>
                        <a:pt x="292" y="463"/>
                      </a:lnTo>
                      <a:lnTo>
                        <a:pt x="276" y="471"/>
                      </a:lnTo>
                      <a:lnTo>
                        <a:pt x="260" y="449"/>
                      </a:lnTo>
                      <a:lnTo>
                        <a:pt x="278" y="438"/>
                      </a:lnTo>
                      <a:close/>
                      <a:moveTo>
                        <a:pt x="248" y="389"/>
                      </a:moveTo>
                      <a:lnTo>
                        <a:pt x="264" y="414"/>
                      </a:lnTo>
                      <a:lnTo>
                        <a:pt x="246" y="424"/>
                      </a:lnTo>
                      <a:lnTo>
                        <a:pt x="233" y="400"/>
                      </a:lnTo>
                      <a:lnTo>
                        <a:pt x="248" y="389"/>
                      </a:lnTo>
                      <a:close/>
                      <a:moveTo>
                        <a:pt x="220" y="341"/>
                      </a:moveTo>
                      <a:lnTo>
                        <a:pt x="234" y="365"/>
                      </a:lnTo>
                      <a:lnTo>
                        <a:pt x="217" y="375"/>
                      </a:lnTo>
                      <a:lnTo>
                        <a:pt x="203" y="351"/>
                      </a:lnTo>
                      <a:lnTo>
                        <a:pt x="220" y="341"/>
                      </a:lnTo>
                      <a:close/>
                      <a:moveTo>
                        <a:pt x="191" y="292"/>
                      </a:moveTo>
                      <a:lnTo>
                        <a:pt x="206" y="316"/>
                      </a:lnTo>
                      <a:lnTo>
                        <a:pt x="189" y="327"/>
                      </a:lnTo>
                      <a:lnTo>
                        <a:pt x="175" y="302"/>
                      </a:lnTo>
                      <a:lnTo>
                        <a:pt x="191" y="292"/>
                      </a:lnTo>
                      <a:close/>
                      <a:moveTo>
                        <a:pt x="163" y="243"/>
                      </a:moveTo>
                      <a:lnTo>
                        <a:pt x="177" y="267"/>
                      </a:lnTo>
                      <a:lnTo>
                        <a:pt x="159" y="278"/>
                      </a:lnTo>
                      <a:lnTo>
                        <a:pt x="145" y="253"/>
                      </a:lnTo>
                      <a:lnTo>
                        <a:pt x="163" y="243"/>
                      </a:lnTo>
                      <a:close/>
                      <a:moveTo>
                        <a:pt x="133" y="196"/>
                      </a:moveTo>
                      <a:lnTo>
                        <a:pt x="147" y="218"/>
                      </a:lnTo>
                      <a:lnTo>
                        <a:pt x="131" y="229"/>
                      </a:lnTo>
                      <a:lnTo>
                        <a:pt x="117" y="204"/>
                      </a:lnTo>
                      <a:lnTo>
                        <a:pt x="133" y="196"/>
                      </a:lnTo>
                      <a:close/>
                      <a:moveTo>
                        <a:pt x="105" y="147"/>
                      </a:moveTo>
                      <a:lnTo>
                        <a:pt x="119" y="171"/>
                      </a:lnTo>
                      <a:lnTo>
                        <a:pt x="102" y="180"/>
                      </a:lnTo>
                      <a:lnTo>
                        <a:pt x="88" y="156"/>
                      </a:lnTo>
                      <a:lnTo>
                        <a:pt x="105" y="147"/>
                      </a:lnTo>
                      <a:close/>
                      <a:moveTo>
                        <a:pt x="75" y="98"/>
                      </a:moveTo>
                      <a:lnTo>
                        <a:pt x="89" y="122"/>
                      </a:lnTo>
                      <a:lnTo>
                        <a:pt x="74" y="131"/>
                      </a:lnTo>
                      <a:lnTo>
                        <a:pt x="60" y="108"/>
                      </a:lnTo>
                      <a:lnTo>
                        <a:pt x="75" y="98"/>
                      </a:lnTo>
                      <a:close/>
                      <a:moveTo>
                        <a:pt x="47" y="49"/>
                      </a:moveTo>
                      <a:lnTo>
                        <a:pt x="61" y="74"/>
                      </a:lnTo>
                      <a:lnTo>
                        <a:pt x="44" y="84"/>
                      </a:lnTo>
                      <a:lnTo>
                        <a:pt x="30" y="60"/>
                      </a:lnTo>
                      <a:lnTo>
                        <a:pt x="47" y="49"/>
                      </a:lnTo>
                      <a:close/>
                      <a:moveTo>
                        <a:pt x="18" y="0"/>
                      </a:moveTo>
                      <a:lnTo>
                        <a:pt x="32" y="25"/>
                      </a:lnTo>
                      <a:lnTo>
                        <a:pt x="16" y="35"/>
                      </a:lnTo>
                      <a:lnTo>
                        <a:pt x="0" y="1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43"/>
                <p:cNvSpPr/>
                <p:nvPr/>
              </p:nvSpPr>
              <p:spPr bwMode="auto">
                <a:xfrm>
                  <a:off x="3106912" y="5045982"/>
                  <a:ext cx="73975" cy="58491"/>
                </a:xfrm>
                <a:custGeom>
                  <a:avLst/>
                  <a:gdLst>
                    <a:gd name="T0" fmla="*/ 18 w 33"/>
                    <a:gd name="T1" fmla="*/ 0 h 26"/>
                    <a:gd name="T2" fmla="*/ 33 w 33"/>
                    <a:gd name="T3" fmla="*/ 26 h 26"/>
                    <a:gd name="T4" fmla="*/ 2 w 33"/>
                    <a:gd name="T5" fmla="*/ 26 h 26"/>
                    <a:gd name="T6" fmla="*/ 2 w 33"/>
                    <a:gd name="T7" fmla="*/ 12 h 26"/>
                    <a:gd name="T8" fmla="*/ 0 w 33"/>
                    <a:gd name="T9" fmla="*/ 9 h 26"/>
                    <a:gd name="T10" fmla="*/ 2 w 33"/>
                    <a:gd name="T11" fmla="*/ 9 h 26"/>
                    <a:gd name="T12" fmla="*/ 2 w 33"/>
                    <a:gd name="T13" fmla="*/ 7 h 26"/>
                    <a:gd name="T14" fmla="*/ 5 w 33"/>
                    <a:gd name="T15" fmla="*/ 7 h 26"/>
                    <a:gd name="T16" fmla="*/ 18 w 33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26">
                      <a:moveTo>
                        <a:pt x="18" y="0"/>
                      </a:moveTo>
                      <a:lnTo>
                        <a:pt x="33" y="26"/>
                      </a:lnTo>
                      <a:lnTo>
                        <a:pt x="2" y="26"/>
                      </a:lnTo>
                      <a:lnTo>
                        <a:pt x="2" y="12"/>
                      </a:lnTo>
                      <a:lnTo>
                        <a:pt x="0" y="9"/>
                      </a:lnTo>
                      <a:lnTo>
                        <a:pt x="2" y="9"/>
                      </a:lnTo>
                      <a:lnTo>
                        <a:pt x="2" y="7"/>
                      </a:lnTo>
                      <a:lnTo>
                        <a:pt x="5" y="7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" name="Freeform 44"/>
                <p:cNvSpPr>
                  <a:spLocks noEditPoints="1"/>
                </p:cNvSpPr>
                <p:nvPr/>
              </p:nvSpPr>
              <p:spPr bwMode="auto">
                <a:xfrm>
                  <a:off x="1683471" y="5061731"/>
                  <a:ext cx="1369643" cy="42744"/>
                </a:xfrm>
                <a:custGeom>
                  <a:avLst/>
                  <a:gdLst>
                    <a:gd name="T0" fmla="*/ 584 w 611"/>
                    <a:gd name="T1" fmla="*/ 0 h 19"/>
                    <a:gd name="T2" fmla="*/ 611 w 611"/>
                    <a:gd name="T3" fmla="*/ 0 h 19"/>
                    <a:gd name="T4" fmla="*/ 611 w 611"/>
                    <a:gd name="T5" fmla="*/ 19 h 19"/>
                    <a:gd name="T6" fmla="*/ 584 w 611"/>
                    <a:gd name="T7" fmla="*/ 19 h 19"/>
                    <a:gd name="T8" fmla="*/ 584 w 611"/>
                    <a:gd name="T9" fmla="*/ 0 h 19"/>
                    <a:gd name="T10" fmla="*/ 530 w 611"/>
                    <a:gd name="T11" fmla="*/ 0 h 19"/>
                    <a:gd name="T12" fmla="*/ 558 w 611"/>
                    <a:gd name="T13" fmla="*/ 0 h 19"/>
                    <a:gd name="T14" fmla="*/ 558 w 611"/>
                    <a:gd name="T15" fmla="*/ 19 h 19"/>
                    <a:gd name="T16" fmla="*/ 530 w 611"/>
                    <a:gd name="T17" fmla="*/ 19 h 19"/>
                    <a:gd name="T18" fmla="*/ 530 w 611"/>
                    <a:gd name="T19" fmla="*/ 0 h 19"/>
                    <a:gd name="T20" fmla="*/ 478 w 611"/>
                    <a:gd name="T21" fmla="*/ 0 h 19"/>
                    <a:gd name="T22" fmla="*/ 504 w 611"/>
                    <a:gd name="T23" fmla="*/ 0 h 19"/>
                    <a:gd name="T24" fmla="*/ 504 w 611"/>
                    <a:gd name="T25" fmla="*/ 19 h 19"/>
                    <a:gd name="T26" fmla="*/ 478 w 611"/>
                    <a:gd name="T27" fmla="*/ 19 h 19"/>
                    <a:gd name="T28" fmla="*/ 478 w 611"/>
                    <a:gd name="T29" fmla="*/ 0 h 19"/>
                    <a:gd name="T30" fmla="*/ 424 w 611"/>
                    <a:gd name="T31" fmla="*/ 0 h 19"/>
                    <a:gd name="T32" fmla="*/ 452 w 611"/>
                    <a:gd name="T33" fmla="*/ 0 h 19"/>
                    <a:gd name="T34" fmla="*/ 452 w 611"/>
                    <a:gd name="T35" fmla="*/ 19 h 19"/>
                    <a:gd name="T36" fmla="*/ 424 w 611"/>
                    <a:gd name="T37" fmla="*/ 19 h 19"/>
                    <a:gd name="T38" fmla="*/ 424 w 611"/>
                    <a:gd name="T39" fmla="*/ 0 h 19"/>
                    <a:gd name="T40" fmla="*/ 371 w 611"/>
                    <a:gd name="T41" fmla="*/ 0 h 19"/>
                    <a:gd name="T42" fmla="*/ 398 w 611"/>
                    <a:gd name="T43" fmla="*/ 0 h 19"/>
                    <a:gd name="T44" fmla="*/ 398 w 611"/>
                    <a:gd name="T45" fmla="*/ 19 h 19"/>
                    <a:gd name="T46" fmla="*/ 371 w 611"/>
                    <a:gd name="T47" fmla="*/ 19 h 19"/>
                    <a:gd name="T48" fmla="*/ 371 w 611"/>
                    <a:gd name="T49" fmla="*/ 0 h 19"/>
                    <a:gd name="T50" fmla="*/ 319 w 611"/>
                    <a:gd name="T51" fmla="*/ 0 h 19"/>
                    <a:gd name="T52" fmla="*/ 345 w 611"/>
                    <a:gd name="T53" fmla="*/ 0 h 19"/>
                    <a:gd name="T54" fmla="*/ 345 w 611"/>
                    <a:gd name="T55" fmla="*/ 19 h 19"/>
                    <a:gd name="T56" fmla="*/ 319 w 611"/>
                    <a:gd name="T57" fmla="*/ 19 h 19"/>
                    <a:gd name="T58" fmla="*/ 319 w 611"/>
                    <a:gd name="T59" fmla="*/ 0 h 19"/>
                    <a:gd name="T60" fmla="*/ 265 w 611"/>
                    <a:gd name="T61" fmla="*/ 0 h 19"/>
                    <a:gd name="T62" fmla="*/ 291 w 611"/>
                    <a:gd name="T63" fmla="*/ 0 h 19"/>
                    <a:gd name="T64" fmla="*/ 291 w 611"/>
                    <a:gd name="T65" fmla="*/ 19 h 19"/>
                    <a:gd name="T66" fmla="*/ 265 w 611"/>
                    <a:gd name="T67" fmla="*/ 19 h 19"/>
                    <a:gd name="T68" fmla="*/ 265 w 611"/>
                    <a:gd name="T69" fmla="*/ 0 h 19"/>
                    <a:gd name="T70" fmla="*/ 213 w 611"/>
                    <a:gd name="T71" fmla="*/ 0 h 19"/>
                    <a:gd name="T72" fmla="*/ 239 w 611"/>
                    <a:gd name="T73" fmla="*/ 0 h 19"/>
                    <a:gd name="T74" fmla="*/ 239 w 611"/>
                    <a:gd name="T75" fmla="*/ 19 h 19"/>
                    <a:gd name="T76" fmla="*/ 213 w 611"/>
                    <a:gd name="T77" fmla="*/ 19 h 19"/>
                    <a:gd name="T78" fmla="*/ 213 w 611"/>
                    <a:gd name="T79" fmla="*/ 0 h 19"/>
                    <a:gd name="T80" fmla="*/ 158 w 611"/>
                    <a:gd name="T81" fmla="*/ 0 h 19"/>
                    <a:gd name="T82" fmla="*/ 185 w 611"/>
                    <a:gd name="T83" fmla="*/ 0 h 19"/>
                    <a:gd name="T84" fmla="*/ 185 w 611"/>
                    <a:gd name="T85" fmla="*/ 19 h 19"/>
                    <a:gd name="T86" fmla="*/ 158 w 611"/>
                    <a:gd name="T87" fmla="*/ 19 h 19"/>
                    <a:gd name="T88" fmla="*/ 158 w 611"/>
                    <a:gd name="T89" fmla="*/ 0 h 19"/>
                    <a:gd name="T90" fmla="*/ 106 w 611"/>
                    <a:gd name="T91" fmla="*/ 0 h 19"/>
                    <a:gd name="T92" fmla="*/ 132 w 611"/>
                    <a:gd name="T93" fmla="*/ 0 h 19"/>
                    <a:gd name="T94" fmla="*/ 132 w 611"/>
                    <a:gd name="T95" fmla="*/ 19 h 19"/>
                    <a:gd name="T96" fmla="*/ 106 w 611"/>
                    <a:gd name="T97" fmla="*/ 19 h 19"/>
                    <a:gd name="T98" fmla="*/ 106 w 611"/>
                    <a:gd name="T99" fmla="*/ 0 h 19"/>
                    <a:gd name="T100" fmla="*/ 52 w 611"/>
                    <a:gd name="T101" fmla="*/ 0 h 19"/>
                    <a:gd name="T102" fmla="*/ 78 w 611"/>
                    <a:gd name="T103" fmla="*/ 0 h 19"/>
                    <a:gd name="T104" fmla="*/ 78 w 611"/>
                    <a:gd name="T105" fmla="*/ 19 h 19"/>
                    <a:gd name="T106" fmla="*/ 52 w 611"/>
                    <a:gd name="T107" fmla="*/ 19 h 19"/>
                    <a:gd name="T108" fmla="*/ 52 w 611"/>
                    <a:gd name="T109" fmla="*/ 0 h 19"/>
                    <a:gd name="T110" fmla="*/ 0 w 611"/>
                    <a:gd name="T111" fmla="*/ 0 h 19"/>
                    <a:gd name="T112" fmla="*/ 26 w 611"/>
                    <a:gd name="T113" fmla="*/ 0 h 19"/>
                    <a:gd name="T114" fmla="*/ 26 w 611"/>
                    <a:gd name="T115" fmla="*/ 19 h 19"/>
                    <a:gd name="T116" fmla="*/ 0 w 611"/>
                    <a:gd name="T117" fmla="*/ 19 h 19"/>
                    <a:gd name="T118" fmla="*/ 0 w 611"/>
                    <a:gd name="T11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11" h="19">
                      <a:moveTo>
                        <a:pt x="584" y="0"/>
                      </a:moveTo>
                      <a:lnTo>
                        <a:pt x="611" y="0"/>
                      </a:lnTo>
                      <a:lnTo>
                        <a:pt x="611" y="19"/>
                      </a:lnTo>
                      <a:lnTo>
                        <a:pt x="584" y="19"/>
                      </a:lnTo>
                      <a:lnTo>
                        <a:pt x="584" y="0"/>
                      </a:lnTo>
                      <a:close/>
                      <a:moveTo>
                        <a:pt x="530" y="0"/>
                      </a:moveTo>
                      <a:lnTo>
                        <a:pt x="558" y="0"/>
                      </a:lnTo>
                      <a:lnTo>
                        <a:pt x="558" y="19"/>
                      </a:lnTo>
                      <a:lnTo>
                        <a:pt x="530" y="19"/>
                      </a:lnTo>
                      <a:lnTo>
                        <a:pt x="530" y="0"/>
                      </a:lnTo>
                      <a:close/>
                      <a:moveTo>
                        <a:pt x="478" y="0"/>
                      </a:moveTo>
                      <a:lnTo>
                        <a:pt x="504" y="0"/>
                      </a:lnTo>
                      <a:lnTo>
                        <a:pt x="504" y="19"/>
                      </a:lnTo>
                      <a:lnTo>
                        <a:pt x="478" y="19"/>
                      </a:lnTo>
                      <a:lnTo>
                        <a:pt x="478" y="0"/>
                      </a:lnTo>
                      <a:close/>
                      <a:moveTo>
                        <a:pt x="424" y="0"/>
                      </a:moveTo>
                      <a:lnTo>
                        <a:pt x="452" y="0"/>
                      </a:lnTo>
                      <a:lnTo>
                        <a:pt x="452" y="19"/>
                      </a:lnTo>
                      <a:lnTo>
                        <a:pt x="424" y="19"/>
                      </a:lnTo>
                      <a:lnTo>
                        <a:pt x="424" y="0"/>
                      </a:lnTo>
                      <a:close/>
                      <a:moveTo>
                        <a:pt x="371" y="0"/>
                      </a:moveTo>
                      <a:lnTo>
                        <a:pt x="398" y="0"/>
                      </a:lnTo>
                      <a:lnTo>
                        <a:pt x="398" y="19"/>
                      </a:lnTo>
                      <a:lnTo>
                        <a:pt x="371" y="19"/>
                      </a:lnTo>
                      <a:lnTo>
                        <a:pt x="371" y="0"/>
                      </a:lnTo>
                      <a:close/>
                      <a:moveTo>
                        <a:pt x="319" y="0"/>
                      </a:moveTo>
                      <a:lnTo>
                        <a:pt x="345" y="0"/>
                      </a:lnTo>
                      <a:lnTo>
                        <a:pt x="345" y="19"/>
                      </a:lnTo>
                      <a:lnTo>
                        <a:pt x="319" y="19"/>
                      </a:lnTo>
                      <a:lnTo>
                        <a:pt x="319" y="0"/>
                      </a:lnTo>
                      <a:close/>
                      <a:moveTo>
                        <a:pt x="265" y="0"/>
                      </a:moveTo>
                      <a:lnTo>
                        <a:pt x="291" y="0"/>
                      </a:lnTo>
                      <a:lnTo>
                        <a:pt x="291" y="19"/>
                      </a:lnTo>
                      <a:lnTo>
                        <a:pt x="265" y="19"/>
                      </a:lnTo>
                      <a:lnTo>
                        <a:pt x="265" y="0"/>
                      </a:lnTo>
                      <a:close/>
                      <a:moveTo>
                        <a:pt x="213" y="0"/>
                      </a:moveTo>
                      <a:lnTo>
                        <a:pt x="239" y="0"/>
                      </a:lnTo>
                      <a:lnTo>
                        <a:pt x="239" y="19"/>
                      </a:lnTo>
                      <a:lnTo>
                        <a:pt x="213" y="19"/>
                      </a:lnTo>
                      <a:lnTo>
                        <a:pt x="213" y="0"/>
                      </a:lnTo>
                      <a:close/>
                      <a:moveTo>
                        <a:pt x="158" y="0"/>
                      </a:moveTo>
                      <a:lnTo>
                        <a:pt x="185" y="0"/>
                      </a:lnTo>
                      <a:lnTo>
                        <a:pt x="185" y="19"/>
                      </a:lnTo>
                      <a:lnTo>
                        <a:pt x="158" y="19"/>
                      </a:lnTo>
                      <a:lnTo>
                        <a:pt x="158" y="0"/>
                      </a:lnTo>
                      <a:close/>
                      <a:moveTo>
                        <a:pt x="106" y="0"/>
                      </a:moveTo>
                      <a:lnTo>
                        <a:pt x="132" y="0"/>
                      </a:lnTo>
                      <a:lnTo>
                        <a:pt x="132" y="19"/>
                      </a:lnTo>
                      <a:lnTo>
                        <a:pt x="106" y="19"/>
                      </a:lnTo>
                      <a:lnTo>
                        <a:pt x="106" y="0"/>
                      </a:lnTo>
                      <a:close/>
                      <a:moveTo>
                        <a:pt x="52" y="0"/>
                      </a:moveTo>
                      <a:lnTo>
                        <a:pt x="78" y="0"/>
                      </a:lnTo>
                      <a:lnTo>
                        <a:pt x="78" y="19"/>
                      </a:lnTo>
                      <a:lnTo>
                        <a:pt x="52" y="19"/>
                      </a:lnTo>
                      <a:lnTo>
                        <a:pt x="52" y="0"/>
                      </a:lnTo>
                      <a:close/>
                      <a:moveTo>
                        <a:pt x="0" y="0"/>
                      </a:moveTo>
                      <a:lnTo>
                        <a:pt x="26" y="0"/>
                      </a:lnTo>
                      <a:lnTo>
                        <a:pt x="26" y="19"/>
                      </a:lnTo>
                      <a:lnTo>
                        <a:pt x="0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45"/>
                <p:cNvSpPr/>
                <p:nvPr/>
              </p:nvSpPr>
              <p:spPr bwMode="auto">
                <a:xfrm>
                  <a:off x="773365" y="6353034"/>
                  <a:ext cx="76216" cy="62990"/>
                </a:xfrm>
                <a:custGeom>
                  <a:avLst/>
                  <a:gdLst>
                    <a:gd name="T0" fmla="*/ 18 w 34"/>
                    <a:gd name="T1" fmla="*/ 0 h 28"/>
                    <a:gd name="T2" fmla="*/ 28 w 34"/>
                    <a:gd name="T3" fmla="*/ 9 h 28"/>
                    <a:gd name="T4" fmla="*/ 32 w 34"/>
                    <a:gd name="T5" fmla="*/ 9 h 28"/>
                    <a:gd name="T6" fmla="*/ 32 w 34"/>
                    <a:gd name="T7" fmla="*/ 11 h 28"/>
                    <a:gd name="T8" fmla="*/ 34 w 34"/>
                    <a:gd name="T9" fmla="*/ 11 h 28"/>
                    <a:gd name="T10" fmla="*/ 32 w 34"/>
                    <a:gd name="T11" fmla="*/ 14 h 28"/>
                    <a:gd name="T12" fmla="*/ 32 w 34"/>
                    <a:gd name="T13" fmla="*/ 28 h 28"/>
                    <a:gd name="T14" fmla="*/ 0 w 34"/>
                    <a:gd name="T15" fmla="*/ 28 h 28"/>
                    <a:gd name="T16" fmla="*/ 18 w 34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28">
                      <a:moveTo>
                        <a:pt x="18" y="0"/>
                      </a:moveTo>
                      <a:lnTo>
                        <a:pt x="28" y="9"/>
                      </a:lnTo>
                      <a:lnTo>
                        <a:pt x="32" y="9"/>
                      </a:lnTo>
                      <a:lnTo>
                        <a:pt x="32" y="11"/>
                      </a:lnTo>
                      <a:lnTo>
                        <a:pt x="34" y="11"/>
                      </a:lnTo>
                      <a:lnTo>
                        <a:pt x="32" y="14"/>
                      </a:lnTo>
                      <a:lnTo>
                        <a:pt x="32" y="28"/>
                      </a:lnTo>
                      <a:lnTo>
                        <a:pt x="0" y="28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46"/>
                <p:cNvSpPr>
                  <a:spLocks noEditPoints="1"/>
                </p:cNvSpPr>
                <p:nvPr/>
              </p:nvSpPr>
              <p:spPr bwMode="auto">
                <a:xfrm>
                  <a:off x="845098" y="5151717"/>
                  <a:ext cx="715084" cy="1169822"/>
                </a:xfrm>
                <a:custGeom>
                  <a:avLst/>
                  <a:gdLst>
                    <a:gd name="T0" fmla="*/ 14 w 319"/>
                    <a:gd name="T1" fmla="*/ 487 h 520"/>
                    <a:gd name="T2" fmla="*/ 31 w 319"/>
                    <a:gd name="T3" fmla="*/ 496 h 520"/>
                    <a:gd name="T4" fmla="*/ 16 w 319"/>
                    <a:gd name="T5" fmla="*/ 520 h 520"/>
                    <a:gd name="T6" fmla="*/ 0 w 319"/>
                    <a:gd name="T7" fmla="*/ 511 h 520"/>
                    <a:gd name="T8" fmla="*/ 14 w 319"/>
                    <a:gd name="T9" fmla="*/ 487 h 520"/>
                    <a:gd name="T10" fmla="*/ 44 w 319"/>
                    <a:gd name="T11" fmla="*/ 438 h 520"/>
                    <a:gd name="T12" fmla="*/ 59 w 319"/>
                    <a:gd name="T13" fmla="*/ 447 h 520"/>
                    <a:gd name="T14" fmla="*/ 45 w 319"/>
                    <a:gd name="T15" fmla="*/ 471 h 520"/>
                    <a:gd name="T16" fmla="*/ 28 w 319"/>
                    <a:gd name="T17" fmla="*/ 463 h 520"/>
                    <a:gd name="T18" fmla="*/ 44 w 319"/>
                    <a:gd name="T19" fmla="*/ 438 h 520"/>
                    <a:gd name="T20" fmla="*/ 71 w 319"/>
                    <a:gd name="T21" fmla="*/ 389 h 520"/>
                    <a:gd name="T22" fmla="*/ 89 w 319"/>
                    <a:gd name="T23" fmla="*/ 400 h 520"/>
                    <a:gd name="T24" fmla="*/ 73 w 319"/>
                    <a:gd name="T25" fmla="*/ 424 h 520"/>
                    <a:gd name="T26" fmla="*/ 57 w 319"/>
                    <a:gd name="T27" fmla="*/ 414 h 520"/>
                    <a:gd name="T28" fmla="*/ 71 w 319"/>
                    <a:gd name="T29" fmla="*/ 389 h 520"/>
                    <a:gd name="T30" fmla="*/ 101 w 319"/>
                    <a:gd name="T31" fmla="*/ 340 h 520"/>
                    <a:gd name="T32" fmla="*/ 117 w 319"/>
                    <a:gd name="T33" fmla="*/ 351 h 520"/>
                    <a:gd name="T34" fmla="*/ 103 w 319"/>
                    <a:gd name="T35" fmla="*/ 375 h 520"/>
                    <a:gd name="T36" fmla="*/ 85 w 319"/>
                    <a:gd name="T37" fmla="*/ 365 h 520"/>
                    <a:gd name="T38" fmla="*/ 101 w 319"/>
                    <a:gd name="T39" fmla="*/ 340 h 520"/>
                    <a:gd name="T40" fmla="*/ 129 w 319"/>
                    <a:gd name="T41" fmla="*/ 292 h 520"/>
                    <a:gd name="T42" fmla="*/ 147 w 319"/>
                    <a:gd name="T43" fmla="*/ 302 h 520"/>
                    <a:gd name="T44" fmla="*/ 133 w 319"/>
                    <a:gd name="T45" fmla="*/ 326 h 520"/>
                    <a:gd name="T46" fmla="*/ 115 w 319"/>
                    <a:gd name="T47" fmla="*/ 316 h 520"/>
                    <a:gd name="T48" fmla="*/ 129 w 319"/>
                    <a:gd name="T49" fmla="*/ 292 h 520"/>
                    <a:gd name="T50" fmla="*/ 159 w 319"/>
                    <a:gd name="T51" fmla="*/ 243 h 520"/>
                    <a:gd name="T52" fmla="*/ 174 w 319"/>
                    <a:gd name="T53" fmla="*/ 253 h 520"/>
                    <a:gd name="T54" fmla="*/ 161 w 319"/>
                    <a:gd name="T55" fmla="*/ 278 h 520"/>
                    <a:gd name="T56" fmla="*/ 143 w 319"/>
                    <a:gd name="T57" fmla="*/ 267 h 520"/>
                    <a:gd name="T58" fmla="*/ 159 w 319"/>
                    <a:gd name="T59" fmla="*/ 243 h 520"/>
                    <a:gd name="T60" fmla="*/ 187 w 319"/>
                    <a:gd name="T61" fmla="*/ 196 h 520"/>
                    <a:gd name="T62" fmla="*/ 204 w 319"/>
                    <a:gd name="T63" fmla="*/ 204 h 520"/>
                    <a:gd name="T64" fmla="*/ 190 w 319"/>
                    <a:gd name="T65" fmla="*/ 229 h 520"/>
                    <a:gd name="T66" fmla="*/ 173 w 319"/>
                    <a:gd name="T67" fmla="*/ 218 h 520"/>
                    <a:gd name="T68" fmla="*/ 187 w 319"/>
                    <a:gd name="T69" fmla="*/ 196 h 520"/>
                    <a:gd name="T70" fmla="*/ 216 w 319"/>
                    <a:gd name="T71" fmla="*/ 147 h 520"/>
                    <a:gd name="T72" fmla="*/ 232 w 319"/>
                    <a:gd name="T73" fmla="*/ 155 h 520"/>
                    <a:gd name="T74" fmla="*/ 218 w 319"/>
                    <a:gd name="T75" fmla="*/ 180 h 520"/>
                    <a:gd name="T76" fmla="*/ 202 w 319"/>
                    <a:gd name="T77" fmla="*/ 171 h 520"/>
                    <a:gd name="T78" fmla="*/ 216 w 319"/>
                    <a:gd name="T79" fmla="*/ 147 h 520"/>
                    <a:gd name="T80" fmla="*/ 244 w 319"/>
                    <a:gd name="T81" fmla="*/ 98 h 520"/>
                    <a:gd name="T82" fmla="*/ 262 w 319"/>
                    <a:gd name="T83" fmla="*/ 108 h 520"/>
                    <a:gd name="T84" fmla="*/ 248 w 319"/>
                    <a:gd name="T85" fmla="*/ 131 h 520"/>
                    <a:gd name="T86" fmla="*/ 230 w 319"/>
                    <a:gd name="T87" fmla="*/ 122 h 520"/>
                    <a:gd name="T88" fmla="*/ 244 w 319"/>
                    <a:gd name="T89" fmla="*/ 98 h 520"/>
                    <a:gd name="T90" fmla="*/ 274 w 319"/>
                    <a:gd name="T91" fmla="*/ 49 h 520"/>
                    <a:gd name="T92" fmla="*/ 291 w 319"/>
                    <a:gd name="T93" fmla="*/ 59 h 520"/>
                    <a:gd name="T94" fmla="*/ 276 w 319"/>
                    <a:gd name="T95" fmla="*/ 84 h 520"/>
                    <a:gd name="T96" fmla="*/ 260 w 319"/>
                    <a:gd name="T97" fmla="*/ 73 h 520"/>
                    <a:gd name="T98" fmla="*/ 274 w 319"/>
                    <a:gd name="T99" fmla="*/ 49 h 520"/>
                    <a:gd name="T100" fmla="*/ 302 w 319"/>
                    <a:gd name="T101" fmla="*/ 0 h 520"/>
                    <a:gd name="T102" fmla="*/ 319 w 319"/>
                    <a:gd name="T103" fmla="*/ 11 h 520"/>
                    <a:gd name="T104" fmla="*/ 305 w 319"/>
                    <a:gd name="T105" fmla="*/ 35 h 520"/>
                    <a:gd name="T106" fmla="*/ 288 w 319"/>
                    <a:gd name="T107" fmla="*/ 25 h 520"/>
                    <a:gd name="T108" fmla="*/ 302 w 319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0">
                      <a:moveTo>
                        <a:pt x="14" y="487"/>
                      </a:moveTo>
                      <a:lnTo>
                        <a:pt x="31" y="496"/>
                      </a:lnTo>
                      <a:lnTo>
                        <a:pt x="16" y="520"/>
                      </a:lnTo>
                      <a:lnTo>
                        <a:pt x="0" y="511"/>
                      </a:lnTo>
                      <a:lnTo>
                        <a:pt x="14" y="487"/>
                      </a:lnTo>
                      <a:close/>
                      <a:moveTo>
                        <a:pt x="44" y="438"/>
                      </a:moveTo>
                      <a:lnTo>
                        <a:pt x="59" y="447"/>
                      </a:lnTo>
                      <a:lnTo>
                        <a:pt x="45" y="471"/>
                      </a:lnTo>
                      <a:lnTo>
                        <a:pt x="28" y="463"/>
                      </a:lnTo>
                      <a:lnTo>
                        <a:pt x="44" y="438"/>
                      </a:lnTo>
                      <a:close/>
                      <a:moveTo>
                        <a:pt x="71" y="389"/>
                      </a:moveTo>
                      <a:lnTo>
                        <a:pt x="89" y="400"/>
                      </a:lnTo>
                      <a:lnTo>
                        <a:pt x="73" y="424"/>
                      </a:lnTo>
                      <a:lnTo>
                        <a:pt x="57" y="414"/>
                      </a:lnTo>
                      <a:lnTo>
                        <a:pt x="71" y="389"/>
                      </a:lnTo>
                      <a:close/>
                      <a:moveTo>
                        <a:pt x="101" y="340"/>
                      </a:moveTo>
                      <a:lnTo>
                        <a:pt x="117" y="351"/>
                      </a:lnTo>
                      <a:lnTo>
                        <a:pt x="103" y="375"/>
                      </a:lnTo>
                      <a:lnTo>
                        <a:pt x="85" y="365"/>
                      </a:lnTo>
                      <a:lnTo>
                        <a:pt x="101" y="340"/>
                      </a:lnTo>
                      <a:close/>
                      <a:moveTo>
                        <a:pt x="129" y="292"/>
                      </a:moveTo>
                      <a:lnTo>
                        <a:pt x="147" y="302"/>
                      </a:lnTo>
                      <a:lnTo>
                        <a:pt x="133" y="326"/>
                      </a:lnTo>
                      <a:lnTo>
                        <a:pt x="115" y="316"/>
                      </a:lnTo>
                      <a:lnTo>
                        <a:pt x="129" y="292"/>
                      </a:lnTo>
                      <a:close/>
                      <a:moveTo>
                        <a:pt x="159" y="243"/>
                      </a:moveTo>
                      <a:lnTo>
                        <a:pt x="174" y="253"/>
                      </a:lnTo>
                      <a:lnTo>
                        <a:pt x="161" y="278"/>
                      </a:lnTo>
                      <a:lnTo>
                        <a:pt x="143" y="267"/>
                      </a:lnTo>
                      <a:lnTo>
                        <a:pt x="159" y="243"/>
                      </a:lnTo>
                      <a:close/>
                      <a:moveTo>
                        <a:pt x="187" y="196"/>
                      </a:moveTo>
                      <a:lnTo>
                        <a:pt x="204" y="204"/>
                      </a:lnTo>
                      <a:lnTo>
                        <a:pt x="190" y="229"/>
                      </a:lnTo>
                      <a:lnTo>
                        <a:pt x="173" y="218"/>
                      </a:lnTo>
                      <a:lnTo>
                        <a:pt x="187" y="196"/>
                      </a:lnTo>
                      <a:close/>
                      <a:moveTo>
                        <a:pt x="216" y="147"/>
                      </a:moveTo>
                      <a:lnTo>
                        <a:pt x="232" y="155"/>
                      </a:lnTo>
                      <a:lnTo>
                        <a:pt x="218" y="180"/>
                      </a:lnTo>
                      <a:lnTo>
                        <a:pt x="202" y="171"/>
                      </a:lnTo>
                      <a:lnTo>
                        <a:pt x="216" y="147"/>
                      </a:lnTo>
                      <a:close/>
                      <a:moveTo>
                        <a:pt x="244" y="98"/>
                      </a:moveTo>
                      <a:lnTo>
                        <a:pt x="262" y="108"/>
                      </a:lnTo>
                      <a:lnTo>
                        <a:pt x="248" y="131"/>
                      </a:lnTo>
                      <a:lnTo>
                        <a:pt x="230" y="122"/>
                      </a:lnTo>
                      <a:lnTo>
                        <a:pt x="244" y="98"/>
                      </a:lnTo>
                      <a:close/>
                      <a:moveTo>
                        <a:pt x="274" y="49"/>
                      </a:moveTo>
                      <a:lnTo>
                        <a:pt x="291" y="59"/>
                      </a:lnTo>
                      <a:lnTo>
                        <a:pt x="276" y="84"/>
                      </a:lnTo>
                      <a:lnTo>
                        <a:pt x="260" y="73"/>
                      </a:lnTo>
                      <a:lnTo>
                        <a:pt x="274" y="49"/>
                      </a:lnTo>
                      <a:close/>
                      <a:moveTo>
                        <a:pt x="302" y="0"/>
                      </a:moveTo>
                      <a:lnTo>
                        <a:pt x="319" y="11"/>
                      </a:lnTo>
                      <a:lnTo>
                        <a:pt x="305" y="35"/>
                      </a:lnTo>
                      <a:lnTo>
                        <a:pt x="288" y="25"/>
                      </a:lnTo>
                      <a:lnTo>
                        <a:pt x="3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47"/>
                <p:cNvSpPr/>
                <p:nvPr/>
              </p:nvSpPr>
              <p:spPr bwMode="auto">
                <a:xfrm>
                  <a:off x="1557939" y="5036984"/>
                  <a:ext cx="65008" cy="83238"/>
                </a:xfrm>
                <a:custGeom>
                  <a:avLst/>
                  <a:gdLst>
                    <a:gd name="T0" fmla="*/ 15 w 29"/>
                    <a:gd name="T1" fmla="*/ 0 h 37"/>
                    <a:gd name="T2" fmla="*/ 29 w 29"/>
                    <a:gd name="T3" fmla="*/ 27 h 37"/>
                    <a:gd name="T4" fmla="*/ 17 w 29"/>
                    <a:gd name="T5" fmla="*/ 34 h 37"/>
                    <a:gd name="T6" fmla="*/ 15 w 29"/>
                    <a:gd name="T7" fmla="*/ 37 h 37"/>
                    <a:gd name="T8" fmla="*/ 15 w 29"/>
                    <a:gd name="T9" fmla="*/ 35 h 37"/>
                    <a:gd name="T10" fmla="*/ 14 w 29"/>
                    <a:gd name="T11" fmla="*/ 37 h 37"/>
                    <a:gd name="T12" fmla="*/ 12 w 29"/>
                    <a:gd name="T13" fmla="*/ 34 h 37"/>
                    <a:gd name="T14" fmla="*/ 0 w 29"/>
                    <a:gd name="T15" fmla="*/ 27 h 37"/>
                    <a:gd name="T16" fmla="*/ 15 w 29"/>
                    <a:gd name="T1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37">
                      <a:moveTo>
                        <a:pt x="15" y="0"/>
                      </a:moveTo>
                      <a:lnTo>
                        <a:pt x="29" y="27"/>
                      </a:lnTo>
                      <a:lnTo>
                        <a:pt x="17" y="34"/>
                      </a:lnTo>
                      <a:lnTo>
                        <a:pt x="15" y="37"/>
                      </a:lnTo>
                      <a:lnTo>
                        <a:pt x="15" y="35"/>
                      </a:lnTo>
                      <a:lnTo>
                        <a:pt x="14" y="37"/>
                      </a:lnTo>
                      <a:lnTo>
                        <a:pt x="12" y="34"/>
                      </a:lnTo>
                      <a:lnTo>
                        <a:pt x="0" y="27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48"/>
                <p:cNvSpPr>
                  <a:spLocks noEditPoints="1"/>
                </p:cNvSpPr>
                <p:nvPr/>
              </p:nvSpPr>
              <p:spPr bwMode="auto">
                <a:xfrm>
                  <a:off x="1620705" y="5151717"/>
                  <a:ext cx="715084" cy="1169822"/>
                </a:xfrm>
                <a:custGeom>
                  <a:avLst/>
                  <a:gdLst>
                    <a:gd name="T0" fmla="*/ 305 w 319"/>
                    <a:gd name="T1" fmla="*/ 487 h 520"/>
                    <a:gd name="T2" fmla="*/ 319 w 319"/>
                    <a:gd name="T3" fmla="*/ 511 h 520"/>
                    <a:gd name="T4" fmla="*/ 303 w 319"/>
                    <a:gd name="T5" fmla="*/ 520 h 520"/>
                    <a:gd name="T6" fmla="*/ 289 w 319"/>
                    <a:gd name="T7" fmla="*/ 496 h 520"/>
                    <a:gd name="T8" fmla="*/ 305 w 319"/>
                    <a:gd name="T9" fmla="*/ 487 h 520"/>
                    <a:gd name="T10" fmla="*/ 277 w 319"/>
                    <a:gd name="T11" fmla="*/ 438 h 520"/>
                    <a:gd name="T12" fmla="*/ 291 w 319"/>
                    <a:gd name="T13" fmla="*/ 463 h 520"/>
                    <a:gd name="T14" fmla="*/ 274 w 319"/>
                    <a:gd name="T15" fmla="*/ 471 h 520"/>
                    <a:gd name="T16" fmla="*/ 260 w 319"/>
                    <a:gd name="T17" fmla="*/ 447 h 520"/>
                    <a:gd name="T18" fmla="*/ 277 w 319"/>
                    <a:gd name="T19" fmla="*/ 438 h 520"/>
                    <a:gd name="T20" fmla="*/ 248 w 319"/>
                    <a:gd name="T21" fmla="*/ 389 h 520"/>
                    <a:gd name="T22" fmla="*/ 261 w 319"/>
                    <a:gd name="T23" fmla="*/ 414 h 520"/>
                    <a:gd name="T24" fmla="*/ 246 w 319"/>
                    <a:gd name="T25" fmla="*/ 424 h 520"/>
                    <a:gd name="T26" fmla="*/ 230 w 319"/>
                    <a:gd name="T27" fmla="*/ 400 h 520"/>
                    <a:gd name="T28" fmla="*/ 248 w 319"/>
                    <a:gd name="T29" fmla="*/ 389 h 520"/>
                    <a:gd name="T30" fmla="*/ 218 w 319"/>
                    <a:gd name="T31" fmla="*/ 340 h 520"/>
                    <a:gd name="T32" fmla="*/ 234 w 319"/>
                    <a:gd name="T33" fmla="*/ 365 h 520"/>
                    <a:gd name="T34" fmla="*/ 216 w 319"/>
                    <a:gd name="T35" fmla="*/ 375 h 520"/>
                    <a:gd name="T36" fmla="*/ 202 w 319"/>
                    <a:gd name="T37" fmla="*/ 351 h 520"/>
                    <a:gd name="T38" fmla="*/ 218 w 319"/>
                    <a:gd name="T39" fmla="*/ 340 h 520"/>
                    <a:gd name="T40" fmla="*/ 190 w 319"/>
                    <a:gd name="T41" fmla="*/ 292 h 520"/>
                    <a:gd name="T42" fmla="*/ 204 w 319"/>
                    <a:gd name="T43" fmla="*/ 316 h 520"/>
                    <a:gd name="T44" fmla="*/ 188 w 319"/>
                    <a:gd name="T45" fmla="*/ 326 h 520"/>
                    <a:gd name="T46" fmla="*/ 172 w 319"/>
                    <a:gd name="T47" fmla="*/ 302 h 520"/>
                    <a:gd name="T48" fmla="*/ 190 w 319"/>
                    <a:gd name="T49" fmla="*/ 292 h 520"/>
                    <a:gd name="T50" fmla="*/ 160 w 319"/>
                    <a:gd name="T51" fmla="*/ 243 h 520"/>
                    <a:gd name="T52" fmla="*/ 176 w 319"/>
                    <a:gd name="T53" fmla="*/ 267 h 520"/>
                    <a:gd name="T54" fmla="*/ 158 w 319"/>
                    <a:gd name="T55" fmla="*/ 278 h 520"/>
                    <a:gd name="T56" fmla="*/ 144 w 319"/>
                    <a:gd name="T57" fmla="*/ 253 h 520"/>
                    <a:gd name="T58" fmla="*/ 160 w 319"/>
                    <a:gd name="T59" fmla="*/ 243 h 520"/>
                    <a:gd name="T60" fmla="*/ 132 w 319"/>
                    <a:gd name="T61" fmla="*/ 196 h 520"/>
                    <a:gd name="T62" fmla="*/ 146 w 319"/>
                    <a:gd name="T63" fmla="*/ 218 h 520"/>
                    <a:gd name="T64" fmla="*/ 131 w 319"/>
                    <a:gd name="T65" fmla="*/ 229 h 520"/>
                    <a:gd name="T66" fmla="*/ 115 w 319"/>
                    <a:gd name="T67" fmla="*/ 204 h 520"/>
                    <a:gd name="T68" fmla="*/ 132 w 319"/>
                    <a:gd name="T69" fmla="*/ 196 h 520"/>
                    <a:gd name="T70" fmla="*/ 103 w 319"/>
                    <a:gd name="T71" fmla="*/ 147 h 520"/>
                    <a:gd name="T72" fmla="*/ 118 w 319"/>
                    <a:gd name="T73" fmla="*/ 171 h 520"/>
                    <a:gd name="T74" fmla="*/ 101 w 319"/>
                    <a:gd name="T75" fmla="*/ 180 h 520"/>
                    <a:gd name="T76" fmla="*/ 87 w 319"/>
                    <a:gd name="T77" fmla="*/ 155 h 520"/>
                    <a:gd name="T78" fmla="*/ 103 w 319"/>
                    <a:gd name="T79" fmla="*/ 147 h 520"/>
                    <a:gd name="T80" fmla="*/ 75 w 319"/>
                    <a:gd name="T81" fmla="*/ 98 h 520"/>
                    <a:gd name="T82" fmla="*/ 89 w 319"/>
                    <a:gd name="T83" fmla="*/ 122 h 520"/>
                    <a:gd name="T84" fmla="*/ 71 w 319"/>
                    <a:gd name="T85" fmla="*/ 131 h 520"/>
                    <a:gd name="T86" fmla="*/ 57 w 319"/>
                    <a:gd name="T87" fmla="*/ 108 h 520"/>
                    <a:gd name="T88" fmla="*/ 75 w 319"/>
                    <a:gd name="T89" fmla="*/ 98 h 520"/>
                    <a:gd name="T90" fmla="*/ 45 w 319"/>
                    <a:gd name="T91" fmla="*/ 49 h 520"/>
                    <a:gd name="T92" fmla="*/ 61 w 319"/>
                    <a:gd name="T93" fmla="*/ 73 h 520"/>
                    <a:gd name="T94" fmla="*/ 43 w 319"/>
                    <a:gd name="T95" fmla="*/ 84 h 520"/>
                    <a:gd name="T96" fmla="*/ 29 w 319"/>
                    <a:gd name="T97" fmla="*/ 59 h 520"/>
                    <a:gd name="T98" fmla="*/ 45 w 319"/>
                    <a:gd name="T99" fmla="*/ 49 h 520"/>
                    <a:gd name="T100" fmla="*/ 17 w 319"/>
                    <a:gd name="T101" fmla="*/ 0 h 520"/>
                    <a:gd name="T102" fmla="*/ 31 w 319"/>
                    <a:gd name="T103" fmla="*/ 25 h 520"/>
                    <a:gd name="T104" fmla="*/ 14 w 319"/>
                    <a:gd name="T105" fmla="*/ 35 h 520"/>
                    <a:gd name="T106" fmla="*/ 0 w 319"/>
                    <a:gd name="T107" fmla="*/ 11 h 520"/>
                    <a:gd name="T108" fmla="*/ 17 w 319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0">
                      <a:moveTo>
                        <a:pt x="305" y="487"/>
                      </a:moveTo>
                      <a:lnTo>
                        <a:pt x="319" y="511"/>
                      </a:lnTo>
                      <a:lnTo>
                        <a:pt x="303" y="520"/>
                      </a:lnTo>
                      <a:lnTo>
                        <a:pt x="289" y="496"/>
                      </a:lnTo>
                      <a:lnTo>
                        <a:pt x="305" y="487"/>
                      </a:lnTo>
                      <a:close/>
                      <a:moveTo>
                        <a:pt x="277" y="438"/>
                      </a:moveTo>
                      <a:lnTo>
                        <a:pt x="291" y="463"/>
                      </a:lnTo>
                      <a:lnTo>
                        <a:pt x="274" y="471"/>
                      </a:lnTo>
                      <a:lnTo>
                        <a:pt x="260" y="447"/>
                      </a:lnTo>
                      <a:lnTo>
                        <a:pt x="277" y="438"/>
                      </a:lnTo>
                      <a:close/>
                      <a:moveTo>
                        <a:pt x="248" y="389"/>
                      </a:moveTo>
                      <a:lnTo>
                        <a:pt x="261" y="414"/>
                      </a:lnTo>
                      <a:lnTo>
                        <a:pt x="246" y="424"/>
                      </a:lnTo>
                      <a:lnTo>
                        <a:pt x="230" y="400"/>
                      </a:lnTo>
                      <a:lnTo>
                        <a:pt x="248" y="389"/>
                      </a:lnTo>
                      <a:close/>
                      <a:moveTo>
                        <a:pt x="218" y="340"/>
                      </a:moveTo>
                      <a:lnTo>
                        <a:pt x="234" y="365"/>
                      </a:lnTo>
                      <a:lnTo>
                        <a:pt x="216" y="375"/>
                      </a:lnTo>
                      <a:lnTo>
                        <a:pt x="202" y="351"/>
                      </a:lnTo>
                      <a:lnTo>
                        <a:pt x="218" y="340"/>
                      </a:lnTo>
                      <a:close/>
                      <a:moveTo>
                        <a:pt x="190" y="292"/>
                      </a:moveTo>
                      <a:lnTo>
                        <a:pt x="204" y="316"/>
                      </a:lnTo>
                      <a:lnTo>
                        <a:pt x="188" y="326"/>
                      </a:lnTo>
                      <a:lnTo>
                        <a:pt x="172" y="302"/>
                      </a:lnTo>
                      <a:lnTo>
                        <a:pt x="190" y="292"/>
                      </a:lnTo>
                      <a:close/>
                      <a:moveTo>
                        <a:pt x="160" y="243"/>
                      </a:moveTo>
                      <a:lnTo>
                        <a:pt x="176" y="267"/>
                      </a:lnTo>
                      <a:lnTo>
                        <a:pt x="158" y="278"/>
                      </a:lnTo>
                      <a:lnTo>
                        <a:pt x="144" y="253"/>
                      </a:lnTo>
                      <a:lnTo>
                        <a:pt x="160" y="243"/>
                      </a:lnTo>
                      <a:close/>
                      <a:moveTo>
                        <a:pt x="132" y="196"/>
                      </a:moveTo>
                      <a:lnTo>
                        <a:pt x="146" y="218"/>
                      </a:lnTo>
                      <a:lnTo>
                        <a:pt x="131" y="229"/>
                      </a:lnTo>
                      <a:lnTo>
                        <a:pt x="115" y="204"/>
                      </a:lnTo>
                      <a:lnTo>
                        <a:pt x="132" y="196"/>
                      </a:lnTo>
                      <a:close/>
                      <a:moveTo>
                        <a:pt x="103" y="147"/>
                      </a:moveTo>
                      <a:lnTo>
                        <a:pt x="118" y="171"/>
                      </a:lnTo>
                      <a:lnTo>
                        <a:pt x="101" y="180"/>
                      </a:lnTo>
                      <a:lnTo>
                        <a:pt x="87" y="155"/>
                      </a:lnTo>
                      <a:lnTo>
                        <a:pt x="103" y="147"/>
                      </a:lnTo>
                      <a:close/>
                      <a:moveTo>
                        <a:pt x="75" y="98"/>
                      </a:moveTo>
                      <a:lnTo>
                        <a:pt x="89" y="122"/>
                      </a:lnTo>
                      <a:lnTo>
                        <a:pt x="71" y="131"/>
                      </a:lnTo>
                      <a:lnTo>
                        <a:pt x="57" y="108"/>
                      </a:lnTo>
                      <a:lnTo>
                        <a:pt x="75" y="98"/>
                      </a:lnTo>
                      <a:close/>
                      <a:moveTo>
                        <a:pt x="45" y="49"/>
                      </a:moveTo>
                      <a:lnTo>
                        <a:pt x="61" y="73"/>
                      </a:lnTo>
                      <a:lnTo>
                        <a:pt x="43" y="84"/>
                      </a:lnTo>
                      <a:lnTo>
                        <a:pt x="29" y="59"/>
                      </a:lnTo>
                      <a:lnTo>
                        <a:pt x="45" y="49"/>
                      </a:lnTo>
                      <a:close/>
                      <a:moveTo>
                        <a:pt x="17" y="0"/>
                      </a:moveTo>
                      <a:lnTo>
                        <a:pt x="31" y="25"/>
                      </a:lnTo>
                      <a:lnTo>
                        <a:pt x="14" y="35"/>
                      </a:lnTo>
                      <a:lnTo>
                        <a:pt x="0" y="1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49"/>
                <p:cNvSpPr/>
                <p:nvPr/>
              </p:nvSpPr>
              <p:spPr bwMode="auto">
                <a:xfrm>
                  <a:off x="2331304" y="6353034"/>
                  <a:ext cx="76216" cy="62990"/>
                </a:xfrm>
                <a:custGeom>
                  <a:avLst/>
                  <a:gdLst>
                    <a:gd name="T0" fmla="*/ 18 w 34"/>
                    <a:gd name="T1" fmla="*/ 0 h 28"/>
                    <a:gd name="T2" fmla="*/ 34 w 34"/>
                    <a:gd name="T3" fmla="*/ 28 h 28"/>
                    <a:gd name="T4" fmla="*/ 2 w 34"/>
                    <a:gd name="T5" fmla="*/ 28 h 28"/>
                    <a:gd name="T6" fmla="*/ 2 w 34"/>
                    <a:gd name="T7" fmla="*/ 14 h 28"/>
                    <a:gd name="T8" fmla="*/ 0 w 34"/>
                    <a:gd name="T9" fmla="*/ 11 h 28"/>
                    <a:gd name="T10" fmla="*/ 2 w 34"/>
                    <a:gd name="T11" fmla="*/ 11 h 28"/>
                    <a:gd name="T12" fmla="*/ 2 w 34"/>
                    <a:gd name="T13" fmla="*/ 9 h 28"/>
                    <a:gd name="T14" fmla="*/ 6 w 34"/>
                    <a:gd name="T15" fmla="*/ 9 h 28"/>
                    <a:gd name="T16" fmla="*/ 18 w 34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28">
                      <a:moveTo>
                        <a:pt x="18" y="0"/>
                      </a:moveTo>
                      <a:lnTo>
                        <a:pt x="34" y="28"/>
                      </a:lnTo>
                      <a:lnTo>
                        <a:pt x="2" y="28"/>
                      </a:lnTo>
                      <a:lnTo>
                        <a:pt x="2" y="14"/>
                      </a:lnTo>
                      <a:lnTo>
                        <a:pt x="0" y="11"/>
                      </a:lnTo>
                      <a:lnTo>
                        <a:pt x="2" y="11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51"/>
                <p:cNvSpPr/>
                <p:nvPr/>
              </p:nvSpPr>
              <p:spPr bwMode="auto">
                <a:xfrm>
                  <a:off x="3106912" y="5061731"/>
                  <a:ext cx="73975" cy="58491"/>
                </a:xfrm>
                <a:custGeom>
                  <a:avLst/>
                  <a:gdLst>
                    <a:gd name="T0" fmla="*/ 2 w 33"/>
                    <a:gd name="T1" fmla="*/ 0 h 26"/>
                    <a:gd name="T2" fmla="*/ 33 w 33"/>
                    <a:gd name="T3" fmla="*/ 0 h 26"/>
                    <a:gd name="T4" fmla="*/ 18 w 33"/>
                    <a:gd name="T5" fmla="*/ 26 h 26"/>
                    <a:gd name="T6" fmla="*/ 5 w 33"/>
                    <a:gd name="T7" fmla="*/ 19 h 26"/>
                    <a:gd name="T8" fmla="*/ 2 w 33"/>
                    <a:gd name="T9" fmla="*/ 19 h 26"/>
                    <a:gd name="T10" fmla="*/ 2 w 33"/>
                    <a:gd name="T11" fmla="*/ 17 h 26"/>
                    <a:gd name="T12" fmla="*/ 0 w 33"/>
                    <a:gd name="T13" fmla="*/ 16 h 26"/>
                    <a:gd name="T14" fmla="*/ 2 w 33"/>
                    <a:gd name="T15" fmla="*/ 14 h 26"/>
                    <a:gd name="T16" fmla="*/ 2 w 33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26">
                      <a:moveTo>
                        <a:pt x="2" y="0"/>
                      </a:moveTo>
                      <a:lnTo>
                        <a:pt x="33" y="0"/>
                      </a:lnTo>
                      <a:lnTo>
                        <a:pt x="18" y="26"/>
                      </a:lnTo>
                      <a:lnTo>
                        <a:pt x="5" y="19"/>
                      </a:lnTo>
                      <a:lnTo>
                        <a:pt x="2" y="19"/>
                      </a:lnTo>
                      <a:lnTo>
                        <a:pt x="2" y="17"/>
                      </a:lnTo>
                      <a:lnTo>
                        <a:pt x="0" y="16"/>
                      </a:lnTo>
                      <a:lnTo>
                        <a:pt x="2" y="14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" name="Freeform 52"/>
                <p:cNvSpPr>
                  <a:spLocks noEditPoints="1"/>
                </p:cNvSpPr>
                <p:nvPr/>
              </p:nvSpPr>
              <p:spPr bwMode="auto">
                <a:xfrm>
                  <a:off x="2394070" y="5151717"/>
                  <a:ext cx="721808" cy="1169822"/>
                </a:xfrm>
                <a:custGeom>
                  <a:avLst/>
                  <a:gdLst>
                    <a:gd name="T0" fmla="*/ 16 w 322"/>
                    <a:gd name="T1" fmla="*/ 487 h 520"/>
                    <a:gd name="T2" fmla="*/ 32 w 322"/>
                    <a:gd name="T3" fmla="*/ 496 h 520"/>
                    <a:gd name="T4" fmla="*/ 18 w 322"/>
                    <a:gd name="T5" fmla="*/ 520 h 520"/>
                    <a:gd name="T6" fmla="*/ 0 w 322"/>
                    <a:gd name="T7" fmla="*/ 511 h 520"/>
                    <a:gd name="T8" fmla="*/ 16 w 322"/>
                    <a:gd name="T9" fmla="*/ 487 h 520"/>
                    <a:gd name="T10" fmla="*/ 44 w 322"/>
                    <a:gd name="T11" fmla="*/ 438 h 520"/>
                    <a:gd name="T12" fmla="*/ 61 w 322"/>
                    <a:gd name="T13" fmla="*/ 447 h 520"/>
                    <a:gd name="T14" fmla="*/ 47 w 322"/>
                    <a:gd name="T15" fmla="*/ 471 h 520"/>
                    <a:gd name="T16" fmla="*/ 30 w 322"/>
                    <a:gd name="T17" fmla="*/ 463 h 520"/>
                    <a:gd name="T18" fmla="*/ 44 w 322"/>
                    <a:gd name="T19" fmla="*/ 438 h 520"/>
                    <a:gd name="T20" fmla="*/ 74 w 322"/>
                    <a:gd name="T21" fmla="*/ 389 h 520"/>
                    <a:gd name="T22" fmla="*/ 89 w 322"/>
                    <a:gd name="T23" fmla="*/ 400 h 520"/>
                    <a:gd name="T24" fmla="*/ 75 w 322"/>
                    <a:gd name="T25" fmla="*/ 424 h 520"/>
                    <a:gd name="T26" fmla="*/ 60 w 322"/>
                    <a:gd name="T27" fmla="*/ 414 h 520"/>
                    <a:gd name="T28" fmla="*/ 74 w 322"/>
                    <a:gd name="T29" fmla="*/ 389 h 520"/>
                    <a:gd name="T30" fmla="*/ 102 w 322"/>
                    <a:gd name="T31" fmla="*/ 340 h 520"/>
                    <a:gd name="T32" fmla="*/ 119 w 322"/>
                    <a:gd name="T33" fmla="*/ 351 h 520"/>
                    <a:gd name="T34" fmla="*/ 105 w 322"/>
                    <a:gd name="T35" fmla="*/ 375 h 520"/>
                    <a:gd name="T36" fmla="*/ 88 w 322"/>
                    <a:gd name="T37" fmla="*/ 365 h 520"/>
                    <a:gd name="T38" fmla="*/ 102 w 322"/>
                    <a:gd name="T39" fmla="*/ 340 h 520"/>
                    <a:gd name="T40" fmla="*/ 131 w 322"/>
                    <a:gd name="T41" fmla="*/ 292 h 520"/>
                    <a:gd name="T42" fmla="*/ 147 w 322"/>
                    <a:gd name="T43" fmla="*/ 302 h 520"/>
                    <a:gd name="T44" fmla="*/ 133 w 322"/>
                    <a:gd name="T45" fmla="*/ 326 h 520"/>
                    <a:gd name="T46" fmla="*/ 117 w 322"/>
                    <a:gd name="T47" fmla="*/ 316 h 520"/>
                    <a:gd name="T48" fmla="*/ 131 w 322"/>
                    <a:gd name="T49" fmla="*/ 292 h 520"/>
                    <a:gd name="T50" fmla="*/ 159 w 322"/>
                    <a:gd name="T51" fmla="*/ 243 h 520"/>
                    <a:gd name="T52" fmla="*/ 177 w 322"/>
                    <a:gd name="T53" fmla="*/ 253 h 520"/>
                    <a:gd name="T54" fmla="*/ 163 w 322"/>
                    <a:gd name="T55" fmla="*/ 278 h 520"/>
                    <a:gd name="T56" fmla="*/ 145 w 322"/>
                    <a:gd name="T57" fmla="*/ 267 h 520"/>
                    <a:gd name="T58" fmla="*/ 159 w 322"/>
                    <a:gd name="T59" fmla="*/ 243 h 520"/>
                    <a:gd name="T60" fmla="*/ 189 w 322"/>
                    <a:gd name="T61" fmla="*/ 196 h 520"/>
                    <a:gd name="T62" fmla="*/ 206 w 322"/>
                    <a:gd name="T63" fmla="*/ 204 h 520"/>
                    <a:gd name="T64" fmla="*/ 191 w 322"/>
                    <a:gd name="T65" fmla="*/ 229 h 520"/>
                    <a:gd name="T66" fmla="*/ 175 w 322"/>
                    <a:gd name="T67" fmla="*/ 218 h 520"/>
                    <a:gd name="T68" fmla="*/ 189 w 322"/>
                    <a:gd name="T69" fmla="*/ 196 h 520"/>
                    <a:gd name="T70" fmla="*/ 217 w 322"/>
                    <a:gd name="T71" fmla="*/ 147 h 520"/>
                    <a:gd name="T72" fmla="*/ 234 w 322"/>
                    <a:gd name="T73" fmla="*/ 155 h 520"/>
                    <a:gd name="T74" fmla="*/ 220 w 322"/>
                    <a:gd name="T75" fmla="*/ 180 h 520"/>
                    <a:gd name="T76" fmla="*/ 203 w 322"/>
                    <a:gd name="T77" fmla="*/ 171 h 520"/>
                    <a:gd name="T78" fmla="*/ 217 w 322"/>
                    <a:gd name="T79" fmla="*/ 147 h 520"/>
                    <a:gd name="T80" fmla="*/ 246 w 322"/>
                    <a:gd name="T81" fmla="*/ 98 h 520"/>
                    <a:gd name="T82" fmla="*/ 264 w 322"/>
                    <a:gd name="T83" fmla="*/ 108 h 520"/>
                    <a:gd name="T84" fmla="*/ 248 w 322"/>
                    <a:gd name="T85" fmla="*/ 131 h 520"/>
                    <a:gd name="T86" fmla="*/ 233 w 322"/>
                    <a:gd name="T87" fmla="*/ 122 h 520"/>
                    <a:gd name="T88" fmla="*/ 246 w 322"/>
                    <a:gd name="T89" fmla="*/ 98 h 520"/>
                    <a:gd name="T90" fmla="*/ 276 w 322"/>
                    <a:gd name="T91" fmla="*/ 49 h 520"/>
                    <a:gd name="T92" fmla="*/ 292 w 322"/>
                    <a:gd name="T93" fmla="*/ 59 h 520"/>
                    <a:gd name="T94" fmla="*/ 278 w 322"/>
                    <a:gd name="T95" fmla="*/ 84 h 520"/>
                    <a:gd name="T96" fmla="*/ 260 w 322"/>
                    <a:gd name="T97" fmla="*/ 73 h 520"/>
                    <a:gd name="T98" fmla="*/ 276 w 322"/>
                    <a:gd name="T99" fmla="*/ 49 h 520"/>
                    <a:gd name="T100" fmla="*/ 304 w 322"/>
                    <a:gd name="T101" fmla="*/ 0 h 520"/>
                    <a:gd name="T102" fmla="*/ 322 w 322"/>
                    <a:gd name="T103" fmla="*/ 11 h 520"/>
                    <a:gd name="T104" fmla="*/ 306 w 322"/>
                    <a:gd name="T105" fmla="*/ 35 h 520"/>
                    <a:gd name="T106" fmla="*/ 290 w 322"/>
                    <a:gd name="T107" fmla="*/ 25 h 520"/>
                    <a:gd name="T108" fmla="*/ 304 w 322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2" h="520">
                      <a:moveTo>
                        <a:pt x="16" y="487"/>
                      </a:moveTo>
                      <a:lnTo>
                        <a:pt x="32" y="496"/>
                      </a:lnTo>
                      <a:lnTo>
                        <a:pt x="18" y="520"/>
                      </a:lnTo>
                      <a:lnTo>
                        <a:pt x="0" y="511"/>
                      </a:lnTo>
                      <a:lnTo>
                        <a:pt x="16" y="487"/>
                      </a:lnTo>
                      <a:close/>
                      <a:moveTo>
                        <a:pt x="44" y="438"/>
                      </a:moveTo>
                      <a:lnTo>
                        <a:pt x="61" y="447"/>
                      </a:lnTo>
                      <a:lnTo>
                        <a:pt x="47" y="471"/>
                      </a:lnTo>
                      <a:lnTo>
                        <a:pt x="30" y="463"/>
                      </a:lnTo>
                      <a:lnTo>
                        <a:pt x="44" y="438"/>
                      </a:lnTo>
                      <a:close/>
                      <a:moveTo>
                        <a:pt x="74" y="389"/>
                      </a:moveTo>
                      <a:lnTo>
                        <a:pt x="89" y="400"/>
                      </a:lnTo>
                      <a:lnTo>
                        <a:pt x="75" y="424"/>
                      </a:lnTo>
                      <a:lnTo>
                        <a:pt x="60" y="414"/>
                      </a:lnTo>
                      <a:lnTo>
                        <a:pt x="74" y="389"/>
                      </a:lnTo>
                      <a:close/>
                      <a:moveTo>
                        <a:pt x="102" y="340"/>
                      </a:moveTo>
                      <a:lnTo>
                        <a:pt x="119" y="351"/>
                      </a:lnTo>
                      <a:lnTo>
                        <a:pt x="105" y="375"/>
                      </a:lnTo>
                      <a:lnTo>
                        <a:pt x="88" y="365"/>
                      </a:lnTo>
                      <a:lnTo>
                        <a:pt x="102" y="340"/>
                      </a:lnTo>
                      <a:close/>
                      <a:moveTo>
                        <a:pt x="131" y="292"/>
                      </a:moveTo>
                      <a:lnTo>
                        <a:pt x="147" y="302"/>
                      </a:lnTo>
                      <a:lnTo>
                        <a:pt x="133" y="326"/>
                      </a:lnTo>
                      <a:lnTo>
                        <a:pt x="117" y="316"/>
                      </a:lnTo>
                      <a:lnTo>
                        <a:pt x="131" y="292"/>
                      </a:lnTo>
                      <a:close/>
                      <a:moveTo>
                        <a:pt x="159" y="243"/>
                      </a:moveTo>
                      <a:lnTo>
                        <a:pt x="177" y="253"/>
                      </a:lnTo>
                      <a:lnTo>
                        <a:pt x="163" y="278"/>
                      </a:lnTo>
                      <a:lnTo>
                        <a:pt x="145" y="267"/>
                      </a:lnTo>
                      <a:lnTo>
                        <a:pt x="159" y="243"/>
                      </a:lnTo>
                      <a:close/>
                      <a:moveTo>
                        <a:pt x="189" y="196"/>
                      </a:moveTo>
                      <a:lnTo>
                        <a:pt x="206" y="204"/>
                      </a:lnTo>
                      <a:lnTo>
                        <a:pt x="191" y="229"/>
                      </a:lnTo>
                      <a:lnTo>
                        <a:pt x="175" y="218"/>
                      </a:lnTo>
                      <a:lnTo>
                        <a:pt x="189" y="196"/>
                      </a:lnTo>
                      <a:close/>
                      <a:moveTo>
                        <a:pt x="217" y="147"/>
                      </a:moveTo>
                      <a:lnTo>
                        <a:pt x="234" y="155"/>
                      </a:lnTo>
                      <a:lnTo>
                        <a:pt x="220" y="180"/>
                      </a:lnTo>
                      <a:lnTo>
                        <a:pt x="203" y="171"/>
                      </a:lnTo>
                      <a:lnTo>
                        <a:pt x="217" y="147"/>
                      </a:lnTo>
                      <a:close/>
                      <a:moveTo>
                        <a:pt x="246" y="98"/>
                      </a:moveTo>
                      <a:lnTo>
                        <a:pt x="264" y="108"/>
                      </a:lnTo>
                      <a:lnTo>
                        <a:pt x="248" y="131"/>
                      </a:lnTo>
                      <a:lnTo>
                        <a:pt x="233" y="122"/>
                      </a:lnTo>
                      <a:lnTo>
                        <a:pt x="246" y="98"/>
                      </a:lnTo>
                      <a:close/>
                      <a:moveTo>
                        <a:pt x="276" y="49"/>
                      </a:moveTo>
                      <a:lnTo>
                        <a:pt x="292" y="59"/>
                      </a:lnTo>
                      <a:lnTo>
                        <a:pt x="278" y="84"/>
                      </a:lnTo>
                      <a:lnTo>
                        <a:pt x="260" y="73"/>
                      </a:lnTo>
                      <a:lnTo>
                        <a:pt x="276" y="49"/>
                      </a:lnTo>
                      <a:close/>
                      <a:moveTo>
                        <a:pt x="304" y="0"/>
                      </a:moveTo>
                      <a:lnTo>
                        <a:pt x="322" y="11"/>
                      </a:lnTo>
                      <a:lnTo>
                        <a:pt x="306" y="35"/>
                      </a:lnTo>
                      <a:lnTo>
                        <a:pt x="290" y="25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53"/>
                <p:cNvSpPr/>
                <p:nvPr/>
              </p:nvSpPr>
              <p:spPr bwMode="auto">
                <a:xfrm>
                  <a:off x="2331304" y="6353034"/>
                  <a:ext cx="71732" cy="83238"/>
                </a:xfrm>
                <a:custGeom>
                  <a:avLst/>
                  <a:gdLst>
                    <a:gd name="T0" fmla="*/ 14 w 32"/>
                    <a:gd name="T1" fmla="*/ 0 h 37"/>
                    <a:gd name="T2" fmla="*/ 16 w 32"/>
                    <a:gd name="T3" fmla="*/ 2 h 37"/>
                    <a:gd name="T4" fmla="*/ 18 w 32"/>
                    <a:gd name="T5" fmla="*/ 0 h 37"/>
                    <a:gd name="T6" fmla="*/ 18 w 32"/>
                    <a:gd name="T7" fmla="*/ 4 h 37"/>
                    <a:gd name="T8" fmla="*/ 32 w 32"/>
                    <a:gd name="T9" fmla="*/ 11 h 37"/>
                    <a:gd name="T10" fmla="*/ 16 w 32"/>
                    <a:gd name="T11" fmla="*/ 37 h 37"/>
                    <a:gd name="T12" fmla="*/ 0 w 32"/>
                    <a:gd name="T13" fmla="*/ 11 h 37"/>
                    <a:gd name="T14" fmla="*/ 13 w 32"/>
                    <a:gd name="T15" fmla="*/ 4 h 37"/>
                    <a:gd name="T16" fmla="*/ 14 w 32"/>
                    <a:gd name="T1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7">
                      <a:moveTo>
                        <a:pt x="14" y="0"/>
                      </a:move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18" y="4"/>
                      </a:lnTo>
                      <a:lnTo>
                        <a:pt x="32" y="11"/>
                      </a:lnTo>
                      <a:lnTo>
                        <a:pt x="16" y="37"/>
                      </a:lnTo>
                      <a:lnTo>
                        <a:pt x="0" y="11"/>
                      </a:lnTo>
                      <a:lnTo>
                        <a:pt x="13" y="4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54"/>
                <p:cNvSpPr>
                  <a:spLocks noEditPoints="1"/>
                </p:cNvSpPr>
                <p:nvPr/>
              </p:nvSpPr>
              <p:spPr bwMode="auto">
                <a:xfrm>
                  <a:off x="1620705" y="5151717"/>
                  <a:ext cx="715084" cy="1169822"/>
                </a:xfrm>
                <a:custGeom>
                  <a:avLst/>
                  <a:gdLst>
                    <a:gd name="T0" fmla="*/ 305 w 319"/>
                    <a:gd name="T1" fmla="*/ 487 h 520"/>
                    <a:gd name="T2" fmla="*/ 319 w 319"/>
                    <a:gd name="T3" fmla="*/ 511 h 520"/>
                    <a:gd name="T4" fmla="*/ 303 w 319"/>
                    <a:gd name="T5" fmla="*/ 520 h 520"/>
                    <a:gd name="T6" fmla="*/ 289 w 319"/>
                    <a:gd name="T7" fmla="*/ 496 h 520"/>
                    <a:gd name="T8" fmla="*/ 305 w 319"/>
                    <a:gd name="T9" fmla="*/ 487 h 520"/>
                    <a:gd name="T10" fmla="*/ 277 w 319"/>
                    <a:gd name="T11" fmla="*/ 438 h 520"/>
                    <a:gd name="T12" fmla="*/ 291 w 319"/>
                    <a:gd name="T13" fmla="*/ 463 h 520"/>
                    <a:gd name="T14" fmla="*/ 274 w 319"/>
                    <a:gd name="T15" fmla="*/ 471 h 520"/>
                    <a:gd name="T16" fmla="*/ 260 w 319"/>
                    <a:gd name="T17" fmla="*/ 447 h 520"/>
                    <a:gd name="T18" fmla="*/ 277 w 319"/>
                    <a:gd name="T19" fmla="*/ 438 h 520"/>
                    <a:gd name="T20" fmla="*/ 248 w 319"/>
                    <a:gd name="T21" fmla="*/ 389 h 520"/>
                    <a:gd name="T22" fmla="*/ 261 w 319"/>
                    <a:gd name="T23" fmla="*/ 414 h 520"/>
                    <a:gd name="T24" fmla="*/ 246 w 319"/>
                    <a:gd name="T25" fmla="*/ 424 h 520"/>
                    <a:gd name="T26" fmla="*/ 230 w 319"/>
                    <a:gd name="T27" fmla="*/ 400 h 520"/>
                    <a:gd name="T28" fmla="*/ 248 w 319"/>
                    <a:gd name="T29" fmla="*/ 389 h 520"/>
                    <a:gd name="T30" fmla="*/ 220 w 319"/>
                    <a:gd name="T31" fmla="*/ 340 h 520"/>
                    <a:gd name="T32" fmla="*/ 234 w 319"/>
                    <a:gd name="T33" fmla="*/ 365 h 520"/>
                    <a:gd name="T34" fmla="*/ 216 w 319"/>
                    <a:gd name="T35" fmla="*/ 375 h 520"/>
                    <a:gd name="T36" fmla="*/ 202 w 319"/>
                    <a:gd name="T37" fmla="*/ 351 h 520"/>
                    <a:gd name="T38" fmla="*/ 220 w 319"/>
                    <a:gd name="T39" fmla="*/ 340 h 520"/>
                    <a:gd name="T40" fmla="*/ 190 w 319"/>
                    <a:gd name="T41" fmla="*/ 292 h 520"/>
                    <a:gd name="T42" fmla="*/ 204 w 319"/>
                    <a:gd name="T43" fmla="*/ 316 h 520"/>
                    <a:gd name="T44" fmla="*/ 188 w 319"/>
                    <a:gd name="T45" fmla="*/ 326 h 520"/>
                    <a:gd name="T46" fmla="*/ 172 w 319"/>
                    <a:gd name="T47" fmla="*/ 302 h 520"/>
                    <a:gd name="T48" fmla="*/ 190 w 319"/>
                    <a:gd name="T49" fmla="*/ 292 h 520"/>
                    <a:gd name="T50" fmla="*/ 160 w 319"/>
                    <a:gd name="T51" fmla="*/ 243 h 520"/>
                    <a:gd name="T52" fmla="*/ 176 w 319"/>
                    <a:gd name="T53" fmla="*/ 267 h 520"/>
                    <a:gd name="T54" fmla="*/ 158 w 319"/>
                    <a:gd name="T55" fmla="*/ 278 h 520"/>
                    <a:gd name="T56" fmla="*/ 144 w 319"/>
                    <a:gd name="T57" fmla="*/ 253 h 520"/>
                    <a:gd name="T58" fmla="*/ 160 w 319"/>
                    <a:gd name="T59" fmla="*/ 243 h 520"/>
                    <a:gd name="T60" fmla="*/ 132 w 319"/>
                    <a:gd name="T61" fmla="*/ 196 h 520"/>
                    <a:gd name="T62" fmla="*/ 146 w 319"/>
                    <a:gd name="T63" fmla="*/ 218 h 520"/>
                    <a:gd name="T64" fmla="*/ 131 w 319"/>
                    <a:gd name="T65" fmla="*/ 229 h 520"/>
                    <a:gd name="T66" fmla="*/ 115 w 319"/>
                    <a:gd name="T67" fmla="*/ 204 h 520"/>
                    <a:gd name="T68" fmla="*/ 132 w 319"/>
                    <a:gd name="T69" fmla="*/ 196 h 520"/>
                    <a:gd name="T70" fmla="*/ 103 w 319"/>
                    <a:gd name="T71" fmla="*/ 147 h 520"/>
                    <a:gd name="T72" fmla="*/ 118 w 319"/>
                    <a:gd name="T73" fmla="*/ 171 h 520"/>
                    <a:gd name="T74" fmla="*/ 101 w 319"/>
                    <a:gd name="T75" fmla="*/ 180 h 520"/>
                    <a:gd name="T76" fmla="*/ 87 w 319"/>
                    <a:gd name="T77" fmla="*/ 155 h 520"/>
                    <a:gd name="T78" fmla="*/ 103 w 319"/>
                    <a:gd name="T79" fmla="*/ 147 h 520"/>
                    <a:gd name="T80" fmla="*/ 75 w 319"/>
                    <a:gd name="T81" fmla="*/ 98 h 520"/>
                    <a:gd name="T82" fmla="*/ 89 w 319"/>
                    <a:gd name="T83" fmla="*/ 122 h 520"/>
                    <a:gd name="T84" fmla="*/ 71 w 319"/>
                    <a:gd name="T85" fmla="*/ 131 h 520"/>
                    <a:gd name="T86" fmla="*/ 57 w 319"/>
                    <a:gd name="T87" fmla="*/ 108 h 520"/>
                    <a:gd name="T88" fmla="*/ 75 w 319"/>
                    <a:gd name="T89" fmla="*/ 98 h 520"/>
                    <a:gd name="T90" fmla="*/ 45 w 319"/>
                    <a:gd name="T91" fmla="*/ 49 h 520"/>
                    <a:gd name="T92" fmla="*/ 61 w 319"/>
                    <a:gd name="T93" fmla="*/ 73 h 520"/>
                    <a:gd name="T94" fmla="*/ 43 w 319"/>
                    <a:gd name="T95" fmla="*/ 84 h 520"/>
                    <a:gd name="T96" fmla="*/ 29 w 319"/>
                    <a:gd name="T97" fmla="*/ 59 h 520"/>
                    <a:gd name="T98" fmla="*/ 45 w 319"/>
                    <a:gd name="T99" fmla="*/ 49 h 520"/>
                    <a:gd name="T100" fmla="*/ 17 w 319"/>
                    <a:gd name="T101" fmla="*/ 0 h 520"/>
                    <a:gd name="T102" fmla="*/ 31 w 319"/>
                    <a:gd name="T103" fmla="*/ 25 h 520"/>
                    <a:gd name="T104" fmla="*/ 14 w 319"/>
                    <a:gd name="T105" fmla="*/ 35 h 520"/>
                    <a:gd name="T106" fmla="*/ 0 w 319"/>
                    <a:gd name="T107" fmla="*/ 11 h 520"/>
                    <a:gd name="T108" fmla="*/ 17 w 319"/>
                    <a:gd name="T109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19" h="520">
                      <a:moveTo>
                        <a:pt x="305" y="487"/>
                      </a:moveTo>
                      <a:lnTo>
                        <a:pt x="319" y="511"/>
                      </a:lnTo>
                      <a:lnTo>
                        <a:pt x="303" y="520"/>
                      </a:lnTo>
                      <a:lnTo>
                        <a:pt x="289" y="496"/>
                      </a:lnTo>
                      <a:lnTo>
                        <a:pt x="305" y="487"/>
                      </a:lnTo>
                      <a:close/>
                      <a:moveTo>
                        <a:pt x="277" y="438"/>
                      </a:moveTo>
                      <a:lnTo>
                        <a:pt x="291" y="463"/>
                      </a:lnTo>
                      <a:lnTo>
                        <a:pt x="274" y="471"/>
                      </a:lnTo>
                      <a:lnTo>
                        <a:pt x="260" y="447"/>
                      </a:lnTo>
                      <a:lnTo>
                        <a:pt x="277" y="438"/>
                      </a:lnTo>
                      <a:close/>
                      <a:moveTo>
                        <a:pt x="248" y="389"/>
                      </a:moveTo>
                      <a:lnTo>
                        <a:pt x="261" y="414"/>
                      </a:lnTo>
                      <a:lnTo>
                        <a:pt x="246" y="424"/>
                      </a:lnTo>
                      <a:lnTo>
                        <a:pt x="230" y="400"/>
                      </a:lnTo>
                      <a:lnTo>
                        <a:pt x="248" y="389"/>
                      </a:lnTo>
                      <a:close/>
                      <a:moveTo>
                        <a:pt x="220" y="340"/>
                      </a:moveTo>
                      <a:lnTo>
                        <a:pt x="234" y="365"/>
                      </a:lnTo>
                      <a:lnTo>
                        <a:pt x="216" y="375"/>
                      </a:lnTo>
                      <a:lnTo>
                        <a:pt x="202" y="351"/>
                      </a:lnTo>
                      <a:lnTo>
                        <a:pt x="220" y="340"/>
                      </a:lnTo>
                      <a:close/>
                      <a:moveTo>
                        <a:pt x="190" y="292"/>
                      </a:moveTo>
                      <a:lnTo>
                        <a:pt x="204" y="316"/>
                      </a:lnTo>
                      <a:lnTo>
                        <a:pt x="188" y="326"/>
                      </a:lnTo>
                      <a:lnTo>
                        <a:pt x="172" y="302"/>
                      </a:lnTo>
                      <a:lnTo>
                        <a:pt x="190" y="292"/>
                      </a:lnTo>
                      <a:close/>
                      <a:moveTo>
                        <a:pt x="160" y="243"/>
                      </a:moveTo>
                      <a:lnTo>
                        <a:pt x="176" y="267"/>
                      </a:lnTo>
                      <a:lnTo>
                        <a:pt x="158" y="278"/>
                      </a:lnTo>
                      <a:lnTo>
                        <a:pt x="144" y="253"/>
                      </a:lnTo>
                      <a:lnTo>
                        <a:pt x="160" y="243"/>
                      </a:lnTo>
                      <a:close/>
                      <a:moveTo>
                        <a:pt x="132" y="196"/>
                      </a:moveTo>
                      <a:lnTo>
                        <a:pt x="146" y="218"/>
                      </a:lnTo>
                      <a:lnTo>
                        <a:pt x="131" y="229"/>
                      </a:lnTo>
                      <a:lnTo>
                        <a:pt x="115" y="204"/>
                      </a:lnTo>
                      <a:lnTo>
                        <a:pt x="132" y="196"/>
                      </a:lnTo>
                      <a:close/>
                      <a:moveTo>
                        <a:pt x="103" y="147"/>
                      </a:moveTo>
                      <a:lnTo>
                        <a:pt x="118" y="171"/>
                      </a:lnTo>
                      <a:lnTo>
                        <a:pt x="101" y="180"/>
                      </a:lnTo>
                      <a:lnTo>
                        <a:pt x="87" y="155"/>
                      </a:lnTo>
                      <a:lnTo>
                        <a:pt x="103" y="147"/>
                      </a:lnTo>
                      <a:close/>
                      <a:moveTo>
                        <a:pt x="75" y="98"/>
                      </a:moveTo>
                      <a:lnTo>
                        <a:pt x="89" y="122"/>
                      </a:lnTo>
                      <a:lnTo>
                        <a:pt x="71" y="131"/>
                      </a:lnTo>
                      <a:lnTo>
                        <a:pt x="57" y="108"/>
                      </a:lnTo>
                      <a:lnTo>
                        <a:pt x="75" y="98"/>
                      </a:lnTo>
                      <a:close/>
                      <a:moveTo>
                        <a:pt x="45" y="49"/>
                      </a:moveTo>
                      <a:lnTo>
                        <a:pt x="61" y="73"/>
                      </a:lnTo>
                      <a:lnTo>
                        <a:pt x="43" y="84"/>
                      </a:lnTo>
                      <a:lnTo>
                        <a:pt x="29" y="59"/>
                      </a:lnTo>
                      <a:lnTo>
                        <a:pt x="45" y="49"/>
                      </a:lnTo>
                      <a:close/>
                      <a:moveTo>
                        <a:pt x="17" y="0"/>
                      </a:moveTo>
                      <a:lnTo>
                        <a:pt x="31" y="25"/>
                      </a:lnTo>
                      <a:lnTo>
                        <a:pt x="14" y="35"/>
                      </a:lnTo>
                      <a:lnTo>
                        <a:pt x="0" y="1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55"/>
                <p:cNvSpPr/>
                <p:nvPr/>
              </p:nvSpPr>
              <p:spPr bwMode="auto">
                <a:xfrm>
                  <a:off x="1553456" y="5061731"/>
                  <a:ext cx="69492" cy="58491"/>
                </a:xfrm>
                <a:custGeom>
                  <a:avLst/>
                  <a:gdLst>
                    <a:gd name="T0" fmla="*/ 0 w 31"/>
                    <a:gd name="T1" fmla="*/ 0 h 26"/>
                    <a:gd name="T2" fmla="*/ 31 w 31"/>
                    <a:gd name="T3" fmla="*/ 0 h 26"/>
                    <a:gd name="T4" fmla="*/ 31 w 31"/>
                    <a:gd name="T5" fmla="*/ 14 h 26"/>
                    <a:gd name="T6" fmla="*/ 31 w 31"/>
                    <a:gd name="T7" fmla="*/ 16 h 26"/>
                    <a:gd name="T8" fmla="*/ 31 w 31"/>
                    <a:gd name="T9" fmla="*/ 17 h 26"/>
                    <a:gd name="T10" fmla="*/ 31 w 31"/>
                    <a:gd name="T11" fmla="*/ 19 h 26"/>
                    <a:gd name="T12" fmla="*/ 28 w 31"/>
                    <a:gd name="T13" fmla="*/ 19 h 26"/>
                    <a:gd name="T14" fmla="*/ 16 w 31"/>
                    <a:gd name="T15" fmla="*/ 26 h 26"/>
                    <a:gd name="T16" fmla="*/ 0 w 31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26">
                      <a:moveTo>
                        <a:pt x="0" y="0"/>
                      </a:moveTo>
                      <a:lnTo>
                        <a:pt x="31" y="0"/>
                      </a:lnTo>
                      <a:lnTo>
                        <a:pt x="31" y="14"/>
                      </a:lnTo>
                      <a:lnTo>
                        <a:pt x="31" y="16"/>
                      </a:lnTo>
                      <a:lnTo>
                        <a:pt x="31" y="17"/>
                      </a:lnTo>
                      <a:lnTo>
                        <a:pt x="31" y="19"/>
                      </a:lnTo>
                      <a:lnTo>
                        <a:pt x="28" y="19"/>
                      </a:lnTo>
                      <a:lnTo>
                        <a:pt x="16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56"/>
                <p:cNvSpPr>
                  <a:spLocks noEditPoints="1"/>
                </p:cNvSpPr>
                <p:nvPr/>
              </p:nvSpPr>
              <p:spPr bwMode="auto">
                <a:xfrm>
                  <a:off x="1683471" y="5061731"/>
                  <a:ext cx="1369643" cy="42744"/>
                </a:xfrm>
                <a:custGeom>
                  <a:avLst/>
                  <a:gdLst>
                    <a:gd name="T0" fmla="*/ 584 w 611"/>
                    <a:gd name="T1" fmla="*/ 0 h 19"/>
                    <a:gd name="T2" fmla="*/ 611 w 611"/>
                    <a:gd name="T3" fmla="*/ 0 h 19"/>
                    <a:gd name="T4" fmla="*/ 611 w 611"/>
                    <a:gd name="T5" fmla="*/ 19 h 19"/>
                    <a:gd name="T6" fmla="*/ 584 w 611"/>
                    <a:gd name="T7" fmla="*/ 19 h 19"/>
                    <a:gd name="T8" fmla="*/ 584 w 611"/>
                    <a:gd name="T9" fmla="*/ 0 h 19"/>
                    <a:gd name="T10" fmla="*/ 530 w 611"/>
                    <a:gd name="T11" fmla="*/ 0 h 19"/>
                    <a:gd name="T12" fmla="*/ 558 w 611"/>
                    <a:gd name="T13" fmla="*/ 0 h 19"/>
                    <a:gd name="T14" fmla="*/ 558 w 611"/>
                    <a:gd name="T15" fmla="*/ 19 h 19"/>
                    <a:gd name="T16" fmla="*/ 530 w 611"/>
                    <a:gd name="T17" fmla="*/ 19 h 19"/>
                    <a:gd name="T18" fmla="*/ 530 w 611"/>
                    <a:gd name="T19" fmla="*/ 0 h 19"/>
                    <a:gd name="T20" fmla="*/ 478 w 611"/>
                    <a:gd name="T21" fmla="*/ 0 h 19"/>
                    <a:gd name="T22" fmla="*/ 504 w 611"/>
                    <a:gd name="T23" fmla="*/ 0 h 19"/>
                    <a:gd name="T24" fmla="*/ 504 w 611"/>
                    <a:gd name="T25" fmla="*/ 19 h 19"/>
                    <a:gd name="T26" fmla="*/ 478 w 611"/>
                    <a:gd name="T27" fmla="*/ 19 h 19"/>
                    <a:gd name="T28" fmla="*/ 478 w 611"/>
                    <a:gd name="T29" fmla="*/ 0 h 19"/>
                    <a:gd name="T30" fmla="*/ 424 w 611"/>
                    <a:gd name="T31" fmla="*/ 0 h 19"/>
                    <a:gd name="T32" fmla="*/ 452 w 611"/>
                    <a:gd name="T33" fmla="*/ 0 h 19"/>
                    <a:gd name="T34" fmla="*/ 452 w 611"/>
                    <a:gd name="T35" fmla="*/ 19 h 19"/>
                    <a:gd name="T36" fmla="*/ 424 w 611"/>
                    <a:gd name="T37" fmla="*/ 19 h 19"/>
                    <a:gd name="T38" fmla="*/ 424 w 611"/>
                    <a:gd name="T39" fmla="*/ 0 h 19"/>
                    <a:gd name="T40" fmla="*/ 371 w 611"/>
                    <a:gd name="T41" fmla="*/ 0 h 19"/>
                    <a:gd name="T42" fmla="*/ 398 w 611"/>
                    <a:gd name="T43" fmla="*/ 0 h 19"/>
                    <a:gd name="T44" fmla="*/ 398 w 611"/>
                    <a:gd name="T45" fmla="*/ 19 h 19"/>
                    <a:gd name="T46" fmla="*/ 371 w 611"/>
                    <a:gd name="T47" fmla="*/ 19 h 19"/>
                    <a:gd name="T48" fmla="*/ 371 w 611"/>
                    <a:gd name="T49" fmla="*/ 0 h 19"/>
                    <a:gd name="T50" fmla="*/ 319 w 611"/>
                    <a:gd name="T51" fmla="*/ 0 h 19"/>
                    <a:gd name="T52" fmla="*/ 345 w 611"/>
                    <a:gd name="T53" fmla="*/ 0 h 19"/>
                    <a:gd name="T54" fmla="*/ 345 w 611"/>
                    <a:gd name="T55" fmla="*/ 19 h 19"/>
                    <a:gd name="T56" fmla="*/ 319 w 611"/>
                    <a:gd name="T57" fmla="*/ 19 h 19"/>
                    <a:gd name="T58" fmla="*/ 319 w 611"/>
                    <a:gd name="T59" fmla="*/ 0 h 19"/>
                    <a:gd name="T60" fmla="*/ 265 w 611"/>
                    <a:gd name="T61" fmla="*/ 0 h 19"/>
                    <a:gd name="T62" fmla="*/ 291 w 611"/>
                    <a:gd name="T63" fmla="*/ 0 h 19"/>
                    <a:gd name="T64" fmla="*/ 291 w 611"/>
                    <a:gd name="T65" fmla="*/ 19 h 19"/>
                    <a:gd name="T66" fmla="*/ 265 w 611"/>
                    <a:gd name="T67" fmla="*/ 19 h 19"/>
                    <a:gd name="T68" fmla="*/ 265 w 611"/>
                    <a:gd name="T69" fmla="*/ 0 h 19"/>
                    <a:gd name="T70" fmla="*/ 213 w 611"/>
                    <a:gd name="T71" fmla="*/ 0 h 19"/>
                    <a:gd name="T72" fmla="*/ 239 w 611"/>
                    <a:gd name="T73" fmla="*/ 0 h 19"/>
                    <a:gd name="T74" fmla="*/ 239 w 611"/>
                    <a:gd name="T75" fmla="*/ 19 h 19"/>
                    <a:gd name="T76" fmla="*/ 213 w 611"/>
                    <a:gd name="T77" fmla="*/ 19 h 19"/>
                    <a:gd name="T78" fmla="*/ 213 w 611"/>
                    <a:gd name="T79" fmla="*/ 0 h 19"/>
                    <a:gd name="T80" fmla="*/ 158 w 611"/>
                    <a:gd name="T81" fmla="*/ 0 h 19"/>
                    <a:gd name="T82" fmla="*/ 185 w 611"/>
                    <a:gd name="T83" fmla="*/ 0 h 19"/>
                    <a:gd name="T84" fmla="*/ 185 w 611"/>
                    <a:gd name="T85" fmla="*/ 19 h 19"/>
                    <a:gd name="T86" fmla="*/ 158 w 611"/>
                    <a:gd name="T87" fmla="*/ 19 h 19"/>
                    <a:gd name="T88" fmla="*/ 158 w 611"/>
                    <a:gd name="T89" fmla="*/ 0 h 19"/>
                    <a:gd name="T90" fmla="*/ 106 w 611"/>
                    <a:gd name="T91" fmla="*/ 0 h 19"/>
                    <a:gd name="T92" fmla="*/ 132 w 611"/>
                    <a:gd name="T93" fmla="*/ 0 h 19"/>
                    <a:gd name="T94" fmla="*/ 132 w 611"/>
                    <a:gd name="T95" fmla="*/ 19 h 19"/>
                    <a:gd name="T96" fmla="*/ 106 w 611"/>
                    <a:gd name="T97" fmla="*/ 19 h 19"/>
                    <a:gd name="T98" fmla="*/ 106 w 611"/>
                    <a:gd name="T99" fmla="*/ 0 h 19"/>
                    <a:gd name="T100" fmla="*/ 52 w 611"/>
                    <a:gd name="T101" fmla="*/ 0 h 19"/>
                    <a:gd name="T102" fmla="*/ 78 w 611"/>
                    <a:gd name="T103" fmla="*/ 0 h 19"/>
                    <a:gd name="T104" fmla="*/ 78 w 611"/>
                    <a:gd name="T105" fmla="*/ 19 h 19"/>
                    <a:gd name="T106" fmla="*/ 52 w 611"/>
                    <a:gd name="T107" fmla="*/ 19 h 19"/>
                    <a:gd name="T108" fmla="*/ 52 w 611"/>
                    <a:gd name="T109" fmla="*/ 0 h 19"/>
                    <a:gd name="T110" fmla="*/ 0 w 611"/>
                    <a:gd name="T111" fmla="*/ 0 h 19"/>
                    <a:gd name="T112" fmla="*/ 26 w 611"/>
                    <a:gd name="T113" fmla="*/ 0 h 19"/>
                    <a:gd name="T114" fmla="*/ 26 w 611"/>
                    <a:gd name="T115" fmla="*/ 19 h 19"/>
                    <a:gd name="T116" fmla="*/ 0 w 611"/>
                    <a:gd name="T117" fmla="*/ 19 h 19"/>
                    <a:gd name="T118" fmla="*/ 0 w 611"/>
                    <a:gd name="T11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11" h="19">
                      <a:moveTo>
                        <a:pt x="584" y="0"/>
                      </a:moveTo>
                      <a:lnTo>
                        <a:pt x="611" y="0"/>
                      </a:lnTo>
                      <a:lnTo>
                        <a:pt x="611" y="19"/>
                      </a:lnTo>
                      <a:lnTo>
                        <a:pt x="584" y="19"/>
                      </a:lnTo>
                      <a:lnTo>
                        <a:pt x="584" y="0"/>
                      </a:lnTo>
                      <a:close/>
                      <a:moveTo>
                        <a:pt x="530" y="0"/>
                      </a:moveTo>
                      <a:lnTo>
                        <a:pt x="558" y="0"/>
                      </a:lnTo>
                      <a:lnTo>
                        <a:pt x="558" y="19"/>
                      </a:lnTo>
                      <a:lnTo>
                        <a:pt x="530" y="19"/>
                      </a:lnTo>
                      <a:lnTo>
                        <a:pt x="530" y="0"/>
                      </a:lnTo>
                      <a:close/>
                      <a:moveTo>
                        <a:pt x="478" y="0"/>
                      </a:moveTo>
                      <a:lnTo>
                        <a:pt x="504" y="0"/>
                      </a:lnTo>
                      <a:lnTo>
                        <a:pt x="504" y="19"/>
                      </a:lnTo>
                      <a:lnTo>
                        <a:pt x="478" y="19"/>
                      </a:lnTo>
                      <a:lnTo>
                        <a:pt x="478" y="0"/>
                      </a:lnTo>
                      <a:close/>
                      <a:moveTo>
                        <a:pt x="424" y="0"/>
                      </a:moveTo>
                      <a:lnTo>
                        <a:pt x="452" y="0"/>
                      </a:lnTo>
                      <a:lnTo>
                        <a:pt x="452" y="19"/>
                      </a:lnTo>
                      <a:lnTo>
                        <a:pt x="424" y="19"/>
                      </a:lnTo>
                      <a:lnTo>
                        <a:pt x="424" y="0"/>
                      </a:lnTo>
                      <a:close/>
                      <a:moveTo>
                        <a:pt x="371" y="0"/>
                      </a:moveTo>
                      <a:lnTo>
                        <a:pt x="398" y="0"/>
                      </a:lnTo>
                      <a:lnTo>
                        <a:pt x="398" y="19"/>
                      </a:lnTo>
                      <a:lnTo>
                        <a:pt x="371" y="19"/>
                      </a:lnTo>
                      <a:lnTo>
                        <a:pt x="371" y="0"/>
                      </a:lnTo>
                      <a:close/>
                      <a:moveTo>
                        <a:pt x="319" y="0"/>
                      </a:moveTo>
                      <a:lnTo>
                        <a:pt x="345" y="0"/>
                      </a:lnTo>
                      <a:lnTo>
                        <a:pt x="345" y="19"/>
                      </a:lnTo>
                      <a:lnTo>
                        <a:pt x="319" y="19"/>
                      </a:lnTo>
                      <a:lnTo>
                        <a:pt x="319" y="0"/>
                      </a:lnTo>
                      <a:close/>
                      <a:moveTo>
                        <a:pt x="265" y="0"/>
                      </a:moveTo>
                      <a:lnTo>
                        <a:pt x="291" y="0"/>
                      </a:lnTo>
                      <a:lnTo>
                        <a:pt x="291" y="19"/>
                      </a:lnTo>
                      <a:lnTo>
                        <a:pt x="265" y="19"/>
                      </a:lnTo>
                      <a:lnTo>
                        <a:pt x="265" y="0"/>
                      </a:lnTo>
                      <a:close/>
                      <a:moveTo>
                        <a:pt x="213" y="0"/>
                      </a:moveTo>
                      <a:lnTo>
                        <a:pt x="239" y="0"/>
                      </a:lnTo>
                      <a:lnTo>
                        <a:pt x="239" y="19"/>
                      </a:lnTo>
                      <a:lnTo>
                        <a:pt x="213" y="19"/>
                      </a:lnTo>
                      <a:lnTo>
                        <a:pt x="213" y="0"/>
                      </a:lnTo>
                      <a:close/>
                      <a:moveTo>
                        <a:pt x="158" y="0"/>
                      </a:moveTo>
                      <a:lnTo>
                        <a:pt x="185" y="0"/>
                      </a:lnTo>
                      <a:lnTo>
                        <a:pt x="185" y="19"/>
                      </a:lnTo>
                      <a:lnTo>
                        <a:pt x="158" y="19"/>
                      </a:lnTo>
                      <a:lnTo>
                        <a:pt x="158" y="0"/>
                      </a:lnTo>
                      <a:close/>
                      <a:moveTo>
                        <a:pt x="106" y="0"/>
                      </a:moveTo>
                      <a:lnTo>
                        <a:pt x="132" y="0"/>
                      </a:lnTo>
                      <a:lnTo>
                        <a:pt x="132" y="19"/>
                      </a:lnTo>
                      <a:lnTo>
                        <a:pt x="106" y="19"/>
                      </a:lnTo>
                      <a:lnTo>
                        <a:pt x="106" y="0"/>
                      </a:lnTo>
                      <a:close/>
                      <a:moveTo>
                        <a:pt x="52" y="0"/>
                      </a:moveTo>
                      <a:lnTo>
                        <a:pt x="78" y="0"/>
                      </a:lnTo>
                      <a:lnTo>
                        <a:pt x="78" y="19"/>
                      </a:lnTo>
                      <a:lnTo>
                        <a:pt x="52" y="19"/>
                      </a:lnTo>
                      <a:lnTo>
                        <a:pt x="52" y="0"/>
                      </a:lnTo>
                      <a:close/>
                      <a:moveTo>
                        <a:pt x="0" y="0"/>
                      </a:moveTo>
                      <a:lnTo>
                        <a:pt x="26" y="0"/>
                      </a:lnTo>
                      <a:lnTo>
                        <a:pt x="26" y="19"/>
                      </a:lnTo>
                      <a:lnTo>
                        <a:pt x="0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" name="组合 54"/>
            <p:cNvGrpSpPr/>
            <p:nvPr/>
          </p:nvGrpSpPr>
          <p:grpSpPr>
            <a:xfrm>
              <a:off x="4779287" y="0"/>
              <a:ext cx="4364713" cy="1710421"/>
              <a:chOff x="2421320" y="2355"/>
              <a:chExt cx="3440000" cy="1348050"/>
            </a:xfrm>
          </p:grpSpPr>
          <p:sp>
            <p:nvSpPr>
              <p:cNvPr id="18" name="Freeform 58"/>
              <p:cNvSpPr/>
              <p:nvPr/>
            </p:nvSpPr>
            <p:spPr bwMode="auto">
              <a:xfrm>
                <a:off x="2529317" y="2355"/>
                <a:ext cx="766609" cy="590072"/>
              </a:xfrm>
              <a:custGeom>
                <a:avLst/>
                <a:gdLst>
                  <a:gd name="T0" fmla="*/ 0 w 433"/>
                  <a:gd name="T1" fmla="*/ 0 h 369"/>
                  <a:gd name="T2" fmla="*/ 433 w 433"/>
                  <a:gd name="T3" fmla="*/ 0 h 369"/>
                  <a:gd name="T4" fmla="*/ 217 w 433"/>
                  <a:gd name="T5" fmla="*/ 369 h 369"/>
                  <a:gd name="T6" fmla="*/ 0 w 433"/>
                  <a:gd name="T7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3" h="369">
                    <a:moveTo>
                      <a:pt x="0" y="0"/>
                    </a:moveTo>
                    <a:lnTo>
                      <a:pt x="433" y="0"/>
                    </a:lnTo>
                    <a:lnTo>
                      <a:pt x="217" y="3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EA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9"/>
              <p:cNvSpPr/>
              <p:nvPr/>
            </p:nvSpPr>
            <p:spPr bwMode="auto">
              <a:xfrm>
                <a:off x="2913508" y="2355"/>
                <a:ext cx="982604" cy="590072"/>
              </a:xfrm>
              <a:custGeom>
                <a:avLst/>
                <a:gdLst>
                  <a:gd name="T0" fmla="*/ 216 w 555"/>
                  <a:gd name="T1" fmla="*/ 0 h 369"/>
                  <a:gd name="T2" fmla="*/ 338 w 555"/>
                  <a:gd name="T3" fmla="*/ 0 h 369"/>
                  <a:gd name="T4" fmla="*/ 555 w 555"/>
                  <a:gd name="T5" fmla="*/ 369 h 369"/>
                  <a:gd name="T6" fmla="*/ 0 w 555"/>
                  <a:gd name="T7" fmla="*/ 369 h 369"/>
                  <a:gd name="T8" fmla="*/ 216 w 555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5" h="369">
                    <a:moveTo>
                      <a:pt x="216" y="0"/>
                    </a:moveTo>
                    <a:lnTo>
                      <a:pt x="338" y="0"/>
                    </a:lnTo>
                    <a:lnTo>
                      <a:pt x="555" y="369"/>
                    </a:lnTo>
                    <a:lnTo>
                      <a:pt x="0" y="36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393E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60"/>
              <p:cNvSpPr/>
              <p:nvPr/>
            </p:nvSpPr>
            <p:spPr bwMode="auto">
              <a:xfrm>
                <a:off x="3896110" y="2355"/>
                <a:ext cx="982604" cy="590072"/>
              </a:xfrm>
              <a:custGeom>
                <a:avLst/>
                <a:gdLst>
                  <a:gd name="T0" fmla="*/ 215 w 555"/>
                  <a:gd name="T1" fmla="*/ 0 h 369"/>
                  <a:gd name="T2" fmla="*/ 339 w 555"/>
                  <a:gd name="T3" fmla="*/ 0 h 369"/>
                  <a:gd name="T4" fmla="*/ 555 w 555"/>
                  <a:gd name="T5" fmla="*/ 369 h 369"/>
                  <a:gd name="T6" fmla="*/ 0 w 555"/>
                  <a:gd name="T7" fmla="*/ 369 h 369"/>
                  <a:gd name="T8" fmla="*/ 215 w 555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5" h="369">
                    <a:moveTo>
                      <a:pt x="215" y="0"/>
                    </a:moveTo>
                    <a:lnTo>
                      <a:pt x="339" y="0"/>
                    </a:lnTo>
                    <a:lnTo>
                      <a:pt x="555" y="369"/>
                    </a:lnTo>
                    <a:lnTo>
                      <a:pt x="0" y="369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393E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2"/>
              <p:cNvSpPr/>
              <p:nvPr/>
            </p:nvSpPr>
            <p:spPr bwMode="auto">
              <a:xfrm>
                <a:off x="2421320" y="592426"/>
                <a:ext cx="982604" cy="757979"/>
              </a:xfrm>
              <a:custGeom>
                <a:avLst/>
                <a:gdLst>
                  <a:gd name="T0" fmla="*/ 278 w 555"/>
                  <a:gd name="T1" fmla="*/ 0 h 474"/>
                  <a:gd name="T2" fmla="*/ 555 w 555"/>
                  <a:gd name="T3" fmla="*/ 474 h 474"/>
                  <a:gd name="T4" fmla="*/ 0 w 555"/>
                  <a:gd name="T5" fmla="*/ 474 h 474"/>
                  <a:gd name="T6" fmla="*/ 278 w 555"/>
                  <a:gd name="T7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5" h="474">
                    <a:moveTo>
                      <a:pt x="278" y="0"/>
                    </a:moveTo>
                    <a:lnTo>
                      <a:pt x="555" y="474"/>
                    </a:lnTo>
                    <a:lnTo>
                      <a:pt x="0" y="474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82CFF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5"/>
              <p:cNvSpPr/>
              <p:nvPr/>
            </p:nvSpPr>
            <p:spPr bwMode="auto">
              <a:xfrm>
                <a:off x="4878716" y="592426"/>
                <a:ext cx="982604" cy="757979"/>
              </a:xfrm>
              <a:custGeom>
                <a:avLst/>
                <a:gdLst>
                  <a:gd name="T0" fmla="*/ 0 w 555"/>
                  <a:gd name="T1" fmla="*/ 0 h 474"/>
                  <a:gd name="T2" fmla="*/ 555 w 555"/>
                  <a:gd name="T3" fmla="*/ 0 h 474"/>
                  <a:gd name="T4" fmla="*/ 278 w 555"/>
                  <a:gd name="T5" fmla="*/ 474 h 474"/>
                  <a:gd name="T6" fmla="*/ 0 w 555"/>
                  <a:gd name="T7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5" h="474">
                    <a:moveTo>
                      <a:pt x="0" y="0"/>
                    </a:moveTo>
                    <a:lnTo>
                      <a:pt x="555" y="0"/>
                    </a:lnTo>
                    <a:lnTo>
                      <a:pt x="278" y="4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93E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1"/>
              <p:cNvSpPr/>
              <p:nvPr/>
            </p:nvSpPr>
            <p:spPr bwMode="auto">
              <a:xfrm>
                <a:off x="3511922" y="2355"/>
                <a:ext cx="764838" cy="590072"/>
              </a:xfrm>
              <a:custGeom>
                <a:avLst/>
                <a:gdLst>
                  <a:gd name="T0" fmla="*/ 0 w 432"/>
                  <a:gd name="T1" fmla="*/ 0 h 369"/>
                  <a:gd name="T2" fmla="*/ 432 w 432"/>
                  <a:gd name="T3" fmla="*/ 0 h 369"/>
                  <a:gd name="T4" fmla="*/ 217 w 432"/>
                  <a:gd name="T5" fmla="*/ 369 h 369"/>
                  <a:gd name="T6" fmla="*/ 0 w 432"/>
                  <a:gd name="T7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2" h="369">
                    <a:moveTo>
                      <a:pt x="0" y="0"/>
                    </a:moveTo>
                    <a:lnTo>
                      <a:pt x="432" y="0"/>
                    </a:lnTo>
                    <a:lnTo>
                      <a:pt x="217" y="3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CFF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72"/>
              <p:cNvSpPr/>
              <p:nvPr/>
            </p:nvSpPr>
            <p:spPr bwMode="auto">
              <a:xfrm>
                <a:off x="4496296" y="2355"/>
                <a:ext cx="763068" cy="590072"/>
              </a:xfrm>
              <a:custGeom>
                <a:avLst/>
                <a:gdLst>
                  <a:gd name="T0" fmla="*/ 0 w 431"/>
                  <a:gd name="T1" fmla="*/ 0 h 369"/>
                  <a:gd name="T2" fmla="*/ 431 w 431"/>
                  <a:gd name="T3" fmla="*/ 0 h 369"/>
                  <a:gd name="T4" fmla="*/ 216 w 431"/>
                  <a:gd name="T5" fmla="*/ 369 h 369"/>
                  <a:gd name="T6" fmla="*/ 0 w 431"/>
                  <a:gd name="T7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1" h="369">
                    <a:moveTo>
                      <a:pt x="0" y="0"/>
                    </a:moveTo>
                    <a:lnTo>
                      <a:pt x="431" y="0"/>
                    </a:lnTo>
                    <a:lnTo>
                      <a:pt x="216" y="3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CFF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73"/>
              <p:cNvSpPr/>
              <p:nvPr/>
            </p:nvSpPr>
            <p:spPr bwMode="auto">
              <a:xfrm>
                <a:off x="4878716" y="2355"/>
                <a:ext cx="982604" cy="590072"/>
              </a:xfrm>
              <a:custGeom>
                <a:avLst/>
                <a:gdLst>
                  <a:gd name="T0" fmla="*/ 215 w 555"/>
                  <a:gd name="T1" fmla="*/ 0 h 369"/>
                  <a:gd name="T2" fmla="*/ 339 w 555"/>
                  <a:gd name="T3" fmla="*/ 0 h 369"/>
                  <a:gd name="T4" fmla="*/ 555 w 555"/>
                  <a:gd name="T5" fmla="*/ 369 h 369"/>
                  <a:gd name="T6" fmla="*/ 0 w 555"/>
                  <a:gd name="T7" fmla="*/ 369 h 369"/>
                  <a:gd name="T8" fmla="*/ 215 w 555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5" h="369">
                    <a:moveTo>
                      <a:pt x="215" y="0"/>
                    </a:moveTo>
                    <a:lnTo>
                      <a:pt x="339" y="0"/>
                    </a:lnTo>
                    <a:lnTo>
                      <a:pt x="555" y="369"/>
                    </a:lnTo>
                    <a:lnTo>
                      <a:pt x="0" y="369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82CFF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" name="Freeform 68"/>
            <p:cNvSpPr/>
            <p:nvPr/>
          </p:nvSpPr>
          <p:spPr bwMode="auto">
            <a:xfrm>
              <a:off x="5500694" y="4132695"/>
              <a:ext cx="1307594" cy="1010805"/>
            </a:xfrm>
            <a:custGeom>
              <a:avLst/>
              <a:gdLst>
                <a:gd name="T0" fmla="*/ 278 w 555"/>
                <a:gd name="T1" fmla="*/ 0 h 475"/>
                <a:gd name="T2" fmla="*/ 555 w 555"/>
                <a:gd name="T3" fmla="*/ 475 h 475"/>
                <a:gd name="T4" fmla="*/ 0 w 555"/>
                <a:gd name="T5" fmla="*/ 475 h 475"/>
                <a:gd name="T6" fmla="*/ 278 w 555"/>
                <a:gd name="T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5">
                  <a:moveTo>
                    <a:pt x="278" y="0"/>
                  </a:moveTo>
                  <a:lnTo>
                    <a:pt x="555" y="475"/>
                  </a:lnTo>
                  <a:lnTo>
                    <a:pt x="0" y="47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393EB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9"/>
            <p:cNvSpPr/>
            <p:nvPr/>
          </p:nvSpPr>
          <p:spPr bwMode="auto">
            <a:xfrm>
              <a:off x="7834051" y="4132695"/>
              <a:ext cx="1309949" cy="1010805"/>
            </a:xfrm>
            <a:custGeom>
              <a:avLst/>
              <a:gdLst>
                <a:gd name="T0" fmla="*/ 0 w 556"/>
                <a:gd name="T1" fmla="*/ 0 h 475"/>
                <a:gd name="T2" fmla="*/ 556 w 556"/>
                <a:gd name="T3" fmla="*/ 0 h 475"/>
                <a:gd name="T4" fmla="*/ 278 w 556"/>
                <a:gd name="T5" fmla="*/ 475 h 475"/>
                <a:gd name="T6" fmla="*/ 0 w 556"/>
                <a:gd name="T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6" h="475">
                  <a:moveTo>
                    <a:pt x="0" y="0"/>
                  </a:moveTo>
                  <a:lnTo>
                    <a:pt x="556" y="0"/>
                  </a:lnTo>
                  <a:lnTo>
                    <a:pt x="278" y="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3EB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6"/>
            <p:cNvSpPr/>
            <p:nvPr/>
          </p:nvSpPr>
          <p:spPr bwMode="auto">
            <a:xfrm>
              <a:off x="4848076" y="4132695"/>
              <a:ext cx="1307594" cy="1010805"/>
            </a:xfrm>
            <a:custGeom>
              <a:avLst/>
              <a:gdLst>
                <a:gd name="T0" fmla="*/ 0 w 555"/>
                <a:gd name="T1" fmla="*/ 0 h 475"/>
                <a:gd name="T2" fmla="*/ 555 w 555"/>
                <a:gd name="T3" fmla="*/ 0 h 475"/>
                <a:gd name="T4" fmla="*/ 277 w 555"/>
                <a:gd name="T5" fmla="*/ 475 h 475"/>
                <a:gd name="T6" fmla="*/ 0 w 555"/>
                <a:gd name="T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5">
                  <a:moveTo>
                    <a:pt x="0" y="0"/>
                  </a:moveTo>
                  <a:lnTo>
                    <a:pt x="555" y="0"/>
                  </a:lnTo>
                  <a:lnTo>
                    <a:pt x="277" y="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CFFE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8"/>
            <p:cNvSpPr/>
            <p:nvPr/>
          </p:nvSpPr>
          <p:spPr bwMode="auto">
            <a:xfrm>
              <a:off x="7181430" y="4132695"/>
              <a:ext cx="1307594" cy="1010805"/>
            </a:xfrm>
            <a:custGeom>
              <a:avLst/>
              <a:gdLst>
                <a:gd name="T0" fmla="*/ 277 w 555"/>
                <a:gd name="T1" fmla="*/ 0 h 475"/>
                <a:gd name="T2" fmla="*/ 555 w 555"/>
                <a:gd name="T3" fmla="*/ 475 h 475"/>
                <a:gd name="T4" fmla="*/ 0 w 555"/>
                <a:gd name="T5" fmla="*/ 475 h 475"/>
                <a:gd name="T6" fmla="*/ 277 w 555"/>
                <a:gd name="T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475">
                  <a:moveTo>
                    <a:pt x="277" y="0"/>
                  </a:moveTo>
                  <a:lnTo>
                    <a:pt x="555" y="475"/>
                  </a:lnTo>
                  <a:lnTo>
                    <a:pt x="0" y="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4EA3"/>
            </a:solidFill>
            <a:ln w="0">
              <a:noFill/>
              <a:prstDash val="solid"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 userDrawn="1"/>
        </p:nvGrpSpPr>
        <p:grpSpPr>
          <a:xfrm flipH="1">
            <a:off x="0" y="3500444"/>
            <a:ext cx="3104520" cy="1643056"/>
            <a:chOff x="5917425" y="3435846"/>
            <a:chExt cx="3226575" cy="1707654"/>
          </a:xfrm>
        </p:grpSpPr>
        <p:pic>
          <p:nvPicPr>
            <p:cNvPr id="77" name="Picture 2"/>
            <p:cNvPicPr>
              <a:picLocks noChangeAspect="1" noChangeArrowheads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5311" t="6278"/>
            <a:stretch>
              <a:fillRect/>
            </a:stretch>
          </p:blipFill>
          <p:spPr bwMode="auto">
            <a:xfrm>
              <a:off x="6088785" y="3543047"/>
              <a:ext cx="3055215" cy="1600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356" y="469225"/>
            <a:ext cx="2213190" cy="108000"/>
          </a:xfrm>
          <a:prstGeom prst="rect">
            <a:avLst/>
          </a:prstGeom>
          <a:solidFill>
            <a:srgbClr val="BF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462157"/>
            <a:ext cx="9144000" cy="43200"/>
          </a:xfrm>
          <a:prstGeom prst="rect">
            <a:avLst/>
          </a:prstGeom>
          <a:solidFill>
            <a:srgbClr val="004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 userDrawn="1"/>
        </p:nvSpPr>
        <p:spPr>
          <a:xfrm rot="16200000">
            <a:off x="8405576" y="4923766"/>
            <a:ext cx="108012" cy="93090"/>
          </a:xfrm>
          <a:prstGeom prst="triangle">
            <a:avLst/>
          </a:prstGeom>
          <a:solidFill>
            <a:srgbClr val="004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rgbClr val="003064"/>
              </a:solidFill>
            </a:endParaRPr>
          </a:p>
        </p:txBody>
      </p:sp>
      <p:sp>
        <p:nvSpPr>
          <p:cNvPr id="15" name="等腰三角形 14"/>
          <p:cNvSpPr/>
          <p:nvPr userDrawn="1"/>
        </p:nvSpPr>
        <p:spPr>
          <a:xfrm rot="5400000">
            <a:off x="8884057" y="4929049"/>
            <a:ext cx="108012" cy="93090"/>
          </a:xfrm>
          <a:prstGeom prst="triangle">
            <a:avLst/>
          </a:prstGeom>
          <a:solidFill>
            <a:srgbClr val="004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rgbClr val="003064"/>
              </a:solidFill>
            </a:endParaRPr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58214" y="4826331"/>
            <a:ext cx="67593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rgbClr val="004EA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B80CFC1-E6CA-4279-8C22-B643F56CDCF1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Picture 2" descr="F:\小强\PPT版式\微信图片_20171108113459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0416" y="0"/>
            <a:ext cx="2513584" cy="78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slide" Target="slide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3" Type="http://schemas.openxmlformats.org/officeDocument/2006/relationships/slide" Target="slide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259"/>
          <p:cNvSpPr>
            <a:spLocks noChangeArrowheads="1"/>
          </p:cNvSpPr>
          <p:nvPr/>
        </p:nvSpPr>
        <p:spPr bwMode="auto">
          <a:xfrm>
            <a:off x="4429124" y="2944471"/>
            <a:ext cx="4500594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b="1" cap="all" dirty="0" smtClean="0">
                <a:solidFill>
                  <a:srgbClr val="003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延锋安道拓</a:t>
            </a:r>
            <a:r>
              <a:rPr lang="en-US" altLang="zh-CN" sz="2000" b="1" cap="all" dirty="0" smtClean="0">
                <a:solidFill>
                  <a:srgbClr val="003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idoc</a:t>
            </a:r>
            <a:r>
              <a:rPr lang="zh-CN" altLang="en-US" sz="2000" b="1" cap="all" dirty="0" smtClean="0">
                <a:solidFill>
                  <a:srgbClr val="003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文档管理系统</a:t>
            </a:r>
            <a:endParaRPr lang="zh-CN" altLang="en-US" sz="2000" b="1" cap="all" dirty="0" smtClean="0">
              <a:solidFill>
                <a:srgbClr val="0030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矩形 259"/>
          <p:cNvSpPr>
            <a:spLocks noChangeArrowheads="1"/>
          </p:cNvSpPr>
          <p:nvPr/>
        </p:nvSpPr>
        <p:spPr bwMode="auto">
          <a:xfrm>
            <a:off x="6156000" y="4587750"/>
            <a:ext cx="260598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2000" dirty="0" smtClean="0">
                <a:solidFill>
                  <a:srgbClr val="003064"/>
                </a:solidFill>
                <a:cs typeface="Arial" panose="020B0604020202020204" pitchFamily="34" charset="0"/>
              </a:rPr>
              <a:t>信息技术部</a:t>
            </a:r>
            <a:endParaRPr lang="zh-CN" altLang="en-US" sz="2000" dirty="0">
              <a:solidFill>
                <a:srgbClr val="003064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  <p:bldP spid="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814070"/>
            <a:ext cx="8912860" cy="35159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59999" y="3091528"/>
            <a:ext cx="3225865" cy="104902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/>
            <a:r>
              <a:rPr lang="zh-CN" altLang="en-US" sz="1000" b="1" dirty="0" smtClean="0">
                <a:solidFill>
                  <a:srgbClr val="FF0000"/>
                </a:solidFill>
              </a:rPr>
              <a:t>①</a:t>
            </a:r>
            <a:r>
              <a:rPr lang="zh-CN" altLang="en-US" sz="1000" dirty="0" smtClean="0">
                <a:solidFill>
                  <a:srgbClr val="002060"/>
                </a:solidFill>
              </a:rPr>
              <a:t>点击文档右侧“分享”快捷按钮</a:t>
            </a:r>
            <a:endParaRPr lang="zh-CN" altLang="en-US" sz="1000" dirty="0" smtClean="0">
              <a:solidFill>
                <a:srgbClr val="002060"/>
              </a:solidFill>
            </a:endParaRPr>
          </a:p>
          <a:p>
            <a:pPr algn="l"/>
            <a:endParaRPr lang="zh-CN" altLang="en-US" sz="1000" dirty="0" smtClean="0">
              <a:solidFill>
                <a:srgbClr val="002060"/>
              </a:solidFill>
            </a:endParaRPr>
          </a:p>
          <a:p>
            <a:pPr algn="l"/>
            <a:r>
              <a:rPr lang="zh-CN" altLang="en-US" sz="1000" b="1" dirty="0" smtClean="0">
                <a:solidFill>
                  <a:srgbClr val="FF0000"/>
                </a:solidFill>
              </a:rPr>
              <a:t>②</a:t>
            </a:r>
            <a:r>
              <a:rPr lang="zh-CN" altLang="en-US" sz="1000" dirty="0" smtClean="0">
                <a:solidFill>
                  <a:srgbClr val="002060"/>
                </a:solidFill>
              </a:rPr>
              <a:t>通过名称，搜索个人用户</a:t>
            </a:r>
            <a:r>
              <a:rPr lang="en-US" altLang="zh-CN" sz="1000" dirty="0" smtClean="0">
                <a:solidFill>
                  <a:srgbClr val="002060"/>
                </a:solidFill>
              </a:rPr>
              <a:t>/</a:t>
            </a:r>
            <a:r>
              <a:rPr lang="zh-CN" altLang="en-US" sz="1000" dirty="0">
                <a:solidFill>
                  <a:srgbClr val="002060"/>
                </a:solidFill>
              </a:rPr>
              <a:t>部</a:t>
            </a:r>
            <a:r>
              <a:rPr lang="zh-CN" altLang="en-US" sz="1000" dirty="0" smtClean="0">
                <a:solidFill>
                  <a:srgbClr val="002060"/>
                </a:solidFill>
              </a:rPr>
              <a:t>门</a:t>
            </a:r>
            <a:r>
              <a:rPr lang="en-US" altLang="zh-CN" sz="1000" dirty="0" smtClean="0">
                <a:solidFill>
                  <a:srgbClr val="002060"/>
                </a:solidFill>
              </a:rPr>
              <a:t>/</a:t>
            </a:r>
            <a:r>
              <a:rPr lang="zh-CN" altLang="en-US" sz="1000" dirty="0" smtClean="0">
                <a:solidFill>
                  <a:srgbClr val="002060"/>
                </a:solidFill>
              </a:rPr>
              <a:t>岗位等</a:t>
            </a:r>
            <a:endParaRPr lang="zh-CN" altLang="en-US" sz="1000" dirty="0" smtClean="0">
              <a:solidFill>
                <a:srgbClr val="002060"/>
              </a:solidFill>
            </a:endParaRPr>
          </a:p>
          <a:p>
            <a:pPr algn="l"/>
            <a:endParaRPr lang="zh-CN" altLang="en-US" sz="1000" dirty="0" smtClean="0">
              <a:solidFill>
                <a:srgbClr val="002060"/>
              </a:solidFill>
            </a:endParaRPr>
          </a:p>
          <a:p>
            <a:pPr algn="l"/>
            <a:r>
              <a:rPr lang="zh-CN" altLang="en-US" sz="1000" b="1" dirty="0" smtClean="0">
                <a:solidFill>
                  <a:srgbClr val="FF0000"/>
                </a:solidFill>
              </a:rPr>
              <a:t>③</a:t>
            </a:r>
            <a:r>
              <a:rPr lang="zh-CN" altLang="en-US" sz="1000" dirty="0" smtClean="0">
                <a:solidFill>
                  <a:srgbClr val="002060"/>
                </a:solidFill>
              </a:rPr>
              <a:t>点击“推荐”发给相应的个人</a:t>
            </a:r>
            <a:r>
              <a:rPr lang="en-US" altLang="zh-CN" sz="1000" dirty="0" smtClean="0">
                <a:solidFill>
                  <a:srgbClr val="002060"/>
                </a:solidFill>
              </a:rPr>
              <a:t>/</a:t>
            </a:r>
            <a:r>
              <a:rPr lang="zh-CN" altLang="en-US" sz="1000" dirty="0" smtClean="0">
                <a:solidFill>
                  <a:srgbClr val="002060"/>
                </a:solidFill>
              </a:rPr>
              <a:t>部门</a:t>
            </a:r>
            <a:r>
              <a:rPr lang="en-US" altLang="zh-CN" sz="1000" dirty="0" smtClean="0">
                <a:solidFill>
                  <a:srgbClr val="002060"/>
                </a:solidFill>
              </a:rPr>
              <a:t>/</a:t>
            </a:r>
            <a:r>
              <a:rPr lang="zh-CN" altLang="en-US" sz="1000" dirty="0" smtClean="0">
                <a:solidFill>
                  <a:srgbClr val="002060"/>
                </a:solidFill>
              </a:rPr>
              <a:t>岗位对应的人员</a:t>
            </a:r>
            <a:endParaRPr lang="zh-CN" altLang="en-US" sz="1000" dirty="0" smtClean="0">
              <a:solidFill>
                <a:srgbClr val="00206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215" y="3134360"/>
            <a:ext cx="1953895" cy="589280"/>
            <a:chOff x="-73" y="5050"/>
            <a:chExt cx="3077" cy="928"/>
          </a:xfrm>
        </p:grpSpPr>
        <p:sp>
          <p:nvSpPr>
            <p:cNvPr id="10" name="Rectangle 9"/>
            <p:cNvSpPr/>
            <p:nvPr/>
          </p:nvSpPr>
          <p:spPr>
            <a:xfrm>
              <a:off x="-73" y="5050"/>
              <a:ext cx="375" cy="478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02" y="5289"/>
              <a:ext cx="38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84" y="5124"/>
              <a:ext cx="2321" cy="855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algn="l"/>
              <a:r>
                <a:rPr lang="zh-CN" altLang="en-US" sz="9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点击“我</a:t>
              </a:r>
              <a:r>
                <a:rPr lang="zh-CN" altLang="en-US" sz="9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的推</a:t>
              </a:r>
              <a:r>
                <a:rPr lang="zh-CN" altLang="en-US" sz="9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送”：</a:t>
              </a:r>
              <a:endParaRPr lang="en-US" altLang="zh-CN" sz="9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endParaRPr lang="en-US" altLang="zh-CN" sz="9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zh-CN" altLang="en-US" sz="9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查</a:t>
              </a:r>
              <a:r>
                <a:rPr lang="zh-CN" altLang="en-US" sz="9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看</a:t>
              </a:r>
              <a:r>
                <a:rPr lang="zh-CN" altLang="en-US" sz="9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分享给我的文档</a:t>
              </a:r>
              <a:endParaRPr lang="zh-CN" altLang="en-US" sz="9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928745" y="1155065"/>
            <a:ext cx="2197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4110" y="1419225"/>
            <a:ext cx="2197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00000">
            <a:off x="6101396" y="1304290"/>
            <a:ext cx="225425" cy="229870"/>
          </a:xfrm>
          <a:prstGeom prst="rect">
            <a:avLst/>
          </a:prstGeom>
        </p:spPr>
      </p:pic>
      <p:sp>
        <p:nvSpPr>
          <p:cNvPr id="3" name="Rectangle 5"/>
          <p:cNvSpPr/>
          <p:nvPr/>
        </p:nvSpPr>
        <p:spPr>
          <a:xfrm rot="21420000">
            <a:off x="8097525" y="2732753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1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20000">
            <a:off x="8297433" y="2231265"/>
            <a:ext cx="295751" cy="301466"/>
          </a:xfrm>
          <a:prstGeom prst="rect">
            <a:avLst/>
          </a:prstGeom>
        </p:spPr>
      </p:pic>
      <p:sp>
        <p:nvSpPr>
          <p:cNvPr id="38" name="文本框 36"/>
          <p:cNvSpPr txBox="1"/>
          <p:nvPr/>
        </p:nvSpPr>
        <p:spPr>
          <a:xfrm>
            <a:off x="95250" y="7142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文档分享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12"/>
          <p:cNvSpPr txBox="1"/>
          <p:nvPr/>
        </p:nvSpPr>
        <p:spPr>
          <a:xfrm>
            <a:off x="571472" y="1428742"/>
            <a:ext cx="14234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003064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altLang="zh-CN" sz="7200" dirty="0">
              <a:solidFill>
                <a:srgbClr val="003064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76261" y="257175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4000" b="1" kern="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文档上传</a:t>
            </a:r>
            <a:endParaRPr lang="zh-CN" altLang="en-US" sz="4000" b="1" kern="0" dirty="0" smtClean="0">
              <a:solidFill>
                <a:srgbClr val="0030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 descr="F:\小强\PPT版式\dfsdaf.png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5160274" y="928676"/>
            <a:ext cx="2395352" cy="207644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0" y="1058545"/>
            <a:ext cx="9194800" cy="2728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70" y="2464435"/>
            <a:ext cx="5177790" cy="209359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744470" y="2464435"/>
            <a:ext cx="5293995" cy="229235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Rectangle 37"/>
          <p:cNvSpPr/>
          <p:nvPr/>
        </p:nvSpPr>
        <p:spPr>
          <a:xfrm>
            <a:off x="6499328" y="4221110"/>
            <a:ext cx="291063" cy="336953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20458" y="2847019"/>
            <a:ext cx="291063" cy="336953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173026" y="1814791"/>
            <a:ext cx="220905" cy="21340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2642" y="1929355"/>
            <a:ext cx="291063" cy="336953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6600" y="2266315"/>
            <a:ext cx="685800" cy="19812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Rectangle 27"/>
          <p:cNvSpPr/>
          <p:nvPr/>
        </p:nvSpPr>
        <p:spPr>
          <a:xfrm>
            <a:off x="1426777" y="2490848"/>
            <a:ext cx="291063" cy="336953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640355" y="1609013"/>
            <a:ext cx="291063" cy="337403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557448" y="1436447"/>
            <a:ext cx="456979" cy="172969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44470" y="768350"/>
            <a:ext cx="3884295" cy="140017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进入本工厂文档页面（</a:t>
            </a:r>
            <a:r>
              <a:rPr lang="en-US" altLang="zh-CN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</a:t>
            </a:r>
            <a:endParaRPr lang="en-US" altLang="zh-CN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点击分类左侧“</a:t>
            </a:r>
            <a:r>
              <a:rPr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”，</a:t>
            </a:r>
            <a:r>
              <a:rPr lang="en-US" altLang="zh-CN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展开到最底层分类（左侧显示“</a:t>
            </a:r>
            <a:r>
              <a:rPr lang="en-US" altLang="zh-CN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”）</a:t>
            </a:r>
            <a:r>
              <a:rPr lang="en-US" altLang="zh-CN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点击“上传”按钮</a:t>
            </a:r>
            <a:r>
              <a:rPr lang="en-US" altLang="zh-CN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      </a:t>
            </a:r>
            <a:endParaRPr lang="en-US" altLang="zh-CN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④ 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按照上</a:t>
            </a:r>
            <a:r>
              <a: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传模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板</a:t>
            </a:r>
            <a:r>
              <a: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填写</a:t>
            </a:r>
            <a:r>
              <a:rPr lang="en-US" altLang="zh-CN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更新文</a:t>
            </a:r>
            <a:r>
              <a: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档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属性</a:t>
            </a:r>
            <a:r>
              <a:rPr lang="en-US" altLang="zh-CN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</a:t>
            </a:r>
            <a:endParaRPr lang="en-US" altLang="zh-CN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⑤ 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点击“浏览”选择并上</a:t>
            </a:r>
            <a:r>
              <a: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传本地文</a:t>
            </a:r>
            <a:r>
              <a:rPr lang="zh-CN" alt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件</a:t>
            </a:r>
            <a:r>
              <a:rPr lang="en-US" altLang="zh-CN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36"/>
          <p:cNvSpPr txBox="1"/>
          <p:nvPr/>
        </p:nvSpPr>
        <p:spPr>
          <a:xfrm>
            <a:off x="95250" y="7142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12"/>
          <p:cNvSpPr txBox="1"/>
          <p:nvPr/>
        </p:nvSpPr>
        <p:spPr>
          <a:xfrm>
            <a:off x="571472" y="1428742"/>
            <a:ext cx="14234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003064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altLang="zh-CN" sz="7200" dirty="0">
              <a:solidFill>
                <a:srgbClr val="003064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76261" y="2571750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4000" b="1" kern="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文档在线编辑</a:t>
            </a:r>
            <a:endParaRPr lang="zh-CN" altLang="en-US" sz="4000" b="1" kern="0" dirty="0" smtClean="0">
              <a:solidFill>
                <a:srgbClr val="0030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 descr="F:\小强\PPT版式\dfsdaf.png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5160274" y="928676"/>
            <a:ext cx="2395352" cy="207644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521" y="674238"/>
            <a:ext cx="8486135" cy="4182466"/>
            <a:chOff x="797" y="1526"/>
            <a:chExt cx="16401" cy="813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"/>
            <a:srcRect b="16624"/>
            <a:stretch>
              <a:fillRect/>
            </a:stretch>
          </p:blipFill>
          <p:spPr>
            <a:xfrm>
              <a:off x="797" y="2817"/>
              <a:ext cx="16080" cy="5078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5270" y="2992"/>
              <a:ext cx="1928" cy="438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78" y="1526"/>
              <a:ext cx="6120" cy="1361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菜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单栏点击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在“线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编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辑”按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钮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" y="7328"/>
              <a:ext cx="3780" cy="2055"/>
            </a:xfrm>
            <a:prstGeom prst="rect">
              <a:avLst/>
            </a:prstGeom>
            <a:ln>
              <a:solidFill>
                <a:srgbClr val="08338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Rectangle 26"/>
            <p:cNvSpPr/>
            <p:nvPr/>
          </p:nvSpPr>
          <p:spPr>
            <a:xfrm>
              <a:off x="7698" y="8775"/>
              <a:ext cx="1928" cy="438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97" y="8752"/>
              <a:ext cx="5054" cy="908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在弹出的提示框中选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择“在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线编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辑”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6" name="文本框 36"/>
          <p:cNvSpPr txBox="1"/>
          <p:nvPr/>
        </p:nvSpPr>
        <p:spPr>
          <a:xfrm>
            <a:off x="95250" y="7142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在线编辑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68000" y="1203750"/>
            <a:ext cx="8534398" cy="3849780"/>
            <a:chOff x="1006" y="2111"/>
            <a:chExt cx="17823" cy="85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"/>
            <a:srcRect r="35182"/>
            <a:stretch>
              <a:fillRect/>
            </a:stretch>
          </p:blipFill>
          <p:spPr>
            <a:xfrm>
              <a:off x="1043" y="2644"/>
              <a:ext cx="10257" cy="6855"/>
            </a:xfrm>
            <a:prstGeom prst="rect">
              <a:avLst/>
            </a:prstGeom>
          </p:spPr>
        </p:pic>
        <p:pic>
          <p:nvPicPr>
            <p:cNvPr id="12" name="Picture 11" descr="C:\Users\acaile\Pictures\延锋安道拓座椅有限公司-LOGO设计方案-04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9" t="27347" r="11882" b="33504"/>
            <a:stretch>
              <a:fillRect/>
            </a:stretch>
          </p:blipFill>
          <p:spPr bwMode="auto">
            <a:xfrm>
              <a:off x="15837" y="9936"/>
              <a:ext cx="2381" cy="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Rectangle 26"/>
            <p:cNvSpPr/>
            <p:nvPr/>
          </p:nvSpPr>
          <p:spPr>
            <a:xfrm>
              <a:off x="4711" y="7578"/>
              <a:ext cx="1928" cy="438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11" y="7555"/>
              <a:ext cx="4876" cy="907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在弹出的编辑界面修改文件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r>
                <a:rPr lang="en-US" altLang="zh-CN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43" y="3096"/>
              <a:ext cx="505" cy="438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6" y="2111"/>
              <a:ext cx="6893" cy="907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点击保存按钮</a:t>
              </a:r>
              <a:r>
                <a:rPr lang="zh-CN" altLang="en-US" sz="10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（重要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！！），然后关闭编辑界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面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8" y="4764"/>
              <a:ext cx="3780" cy="2055"/>
            </a:xfrm>
            <a:prstGeom prst="rect">
              <a:avLst/>
            </a:prstGeom>
            <a:ln>
              <a:solidFill>
                <a:srgbClr val="08338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12908" y="6212"/>
              <a:ext cx="1928" cy="438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33" y="7116"/>
              <a:ext cx="6696" cy="1361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⑤</a:t>
              </a:r>
              <a:r>
                <a:rPr lang="en-US" altLang="zh-CN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点击退出编辑，刷新预览页面后查看最新版本</a:t>
              </a:r>
              <a:endParaRPr lang="en-US" altLang="zh-CN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6" name="文本框 36"/>
          <p:cNvSpPr txBox="1"/>
          <p:nvPr/>
        </p:nvSpPr>
        <p:spPr>
          <a:xfrm>
            <a:off x="95250" y="7142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在线编辑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7010" y="937260"/>
            <a:ext cx="8754745" cy="3656330"/>
            <a:chOff x="1322" y="1998"/>
            <a:chExt cx="15810" cy="60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"/>
            <a:srcRect b="16284"/>
            <a:stretch>
              <a:fillRect/>
            </a:stretch>
          </p:blipFill>
          <p:spPr>
            <a:xfrm>
              <a:off x="1322" y="2910"/>
              <a:ext cx="15810" cy="509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554" y="1998"/>
              <a:ext cx="5685" cy="1587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**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对于使用</a:t>
              </a:r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Google Chrome</a:t>
              </a:r>
              <a:r>
                <a: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浏览器的用户，需点击此按钮，在弹出页面中进行预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览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8274" y="3160"/>
              <a:ext cx="2608" cy="438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36"/>
          <p:cNvSpPr txBox="1"/>
          <p:nvPr/>
        </p:nvSpPr>
        <p:spPr>
          <a:xfrm>
            <a:off x="95250" y="7142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在线编辑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12"/>
          <p:cNvSpPr txBox="1"/>
          <p:nvPr/>
        </p:nvSpPr>
        <p:spPr>
          <a:xfrm>
            <a:off x="556867" y="1366512"/>
            <a:ext cx="14234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rgbClr val="003064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</a:t>
            </a:r>
            <a:r>
              <a:rPr lang="en-US" sz="7200" dirty="0" smtClean="0">
                <a:solidFill>
                  <a:srgbClr val="003064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endParaRPr lang="en-US" sz="7200" dirty="0">
              <a:solidFill>
                <a:srgbClr val="003064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1496" y="254635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4000" b="1" kern="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创建工厂</a:t>
            </a:r>
            <a:endParaRPr lang="zh-CN" altLang="en-US" sz="4000" b="1" kern="0" dirty="0" smtClean="0">
              <a:solidFill>
                <a:srgbClr val="0030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 descr="F:\小强\PPT版式\dfsdaf.png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5160274" y="928676"/>
            <a:ext cx="2395352" cy="207644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205" t="130" r="-2205" b="-130"/>
          <a:stretch>
            <a:fillRect/>
          </a:stretch>
        </p:blipFill>
        <p:spPr>
          <a:xfrm>
            <a:off x="5226685" y="702945"/>
            <a:ext cx="3542665" cy="2438400"/>
          </a:xfrm>
          <a:prstGeom prst="rect">
            <a:avLst/>
          </a:prstGeom>
        </p:spPr>
      </p:pic>
      <p:sp>
        <p:nvSpPr>
          <p:cNvPr id="26" name="文本框 36"/>
          <p:cNvSpPr txBox="1"/>
          <p:nvPr/>
        </p:nvSpPr>
        <p:spPr>
          <a:xfrm>
            <a:off x="102235" y="5745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创建工厂模版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9"/>
          <p:cNvSpPr txBox="1"/>
          <p:nvPr/>
        </p:nvSpPr>
        <p:spPr>
          <a:xfrm>
            <a:off x="297815" y="702945"/>
            <a:ext cx="4464685" cy="155003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创建工厂模版操作步骤：</a:t>
            </a:r>
            <a:endParaRPr lang="zh-CN" alt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进入</a:t>
            </a:r>
            <a:r>
              <a:rPr lang="en-US" altLang="zh-CN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工厂分类模版管理</a:t>
            </a:r>
            <a:r>
              <a:rPr lang="en-US" altLang="zh-CN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选择模版类型</a:t>
            </a:r>
            <a:r>
              <a:rPr lang="en-US" altLang="zh-CN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（工厂分类模版一共三种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: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发泡，骨架，整椅）</a:t>
            </a:r>
            <a:endParaRPr lang="zh-CN" alt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配置分类</a:t>
            </a:r>
            <a:endParaRPr lang="zh-CN" alt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6"/>
          <p:cNvSpPr/>
          <p:nvPr/>
        </p:nvSpPr>
        <p:spPr>
          <a:xfrm>
            <a:off x="8385305" y="2253296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2605" y="2590165"/>
            <a:ext cx="5480685" cy="2361565"/>
            <a:chOff x="-529" y="3825"/>
            <a:chExt cx="8631" cy="3719"/>
          </a:xfrm>
        </p:grpSpPr>
        <p:pic>
          <p:nvPicPr>
            <p:cNvPr id="14" name="内容占位符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29" y="3825"/>
              <a:ext cx="8631" cy="3719"/>
            </a:xfrm>
            <a:prstGeom prst="rect">
              <a:avLst/>
            </a:prstGeom>
          </p:spPr>
        </p:pic>
        <p:sp>
          <p:nvSpPr>
            <p:cNvPr id="58" name="Rectangle 7"/>
            <p:cNvSpPr/>
            <p:nvPr/>
          </p:nvSpPr>
          <p:spPr>
            <a:xfrm>
              <a:off x="2690" y="4048"/>
              <a:ext cx="492" cy="53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Rectangle 8"/>
            <p:cNvSpPr/>
            <p:nvPr/>
          </p:nvSpPr>
          <p:spPr>
            <a:xfrm>
              <a:off x="4078" y="5213"/>
              <a:ext cx="463" cy="53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7795" y="753110"/>
            <a:ext cx="3409315" cy="2266950"/>
          </a:xfrm>
          <a:prstGeom prst="rect">
            <a:avLst/>
          </a:prstGeom>
        </p:spPr>
      </p:pic>
      <p:sp>
        <p:nvSpPr>
          <p:cNvPr id="26" name="文本框 36"/>
          <p:cNvSpPr txBox="1"/>
          <p:nvPr/>
        </p:nvSpPr>
        <p:spPr>
          <a:xfrm>
            <a:off x="102235" y="5745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创建工厂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rcRect b="20297"/>
          <a:stretch>
            <a:fillRect/>
          </a:stretch>
        </p:blipFill>
        <p:spPr>
          <a:xfrm>
            <a:off x="5836285" y="3148965"/>
            <a:ext cx="2171700" cy="19075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43205" y="2875280"/>
            <a:ext cx="4000500" cy="2120900"/>
            <a:chOff x="647" y="3788"/>
            <a:chExt cx="6300" cy="3340"/>
          </a:xfrm>
        </p:grpSpPr>
        <p:pic>
          <p:nvPicPr>
            <p:cNvPr id="5" name="内容占位符 4"/>
            <p:cNvPicPr>
              <a:picLocks noChangeAspect="1"/>
            </p:cNvPicPr>
            <p:nvPr/>
          </p:nvPicPr>
          <p:blipFill>
            <a:blip r:embed="rId3"/>
            <a:srcRect l="53142"/>
            <a:stretch>
              <a:fillRect/>
            </a:stretch>
          </p:blipFill>
          <p:spPr>
            <a:xfrm>
              <a:off x="647" y="3788"/>
              <a:ext cx="6300" cy="3340"/>
            </a:xfrm>
            <a:prstGeom prst="rect">
              <a:avLst/>
            </a:prstGeom>
          </p:spPr>
        </p:pic>
        <p:sp>
          <p:nvSpPr>
            <p:cNvPr id="64" name="Rectangle 13"/>
            <p:cNvSpPr/>
            <p:nvPr/>
          </p:nvSpPr>
          <p:spPr>
            <a:xfrm>
              <a:off x="5938" y="3788"/>
              <a:ext cx="924" cy="431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Right Arrow 41"/>
          <p:cNvSpPr/>
          <p:nvPr/>
        </p:nvSpPr>
        <p:spPr>
          <a:xfrm rot="780000">
            <a:off x="4244340" y="3197225"/>
            <a:ext cx="1592580" cy="177165"/>
          </a:xfrm>
          <a:prstGeom prst="rightArrow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TextBox 9"/>
          <p:cNvSpPr txBox="1"/>
          <p:nvPr/>
        </p:nvSpPr>
        <p:spPr>
          <a:xfrm>
            <a:off x="417830" y="946150"/>
            <a:ext cx="3443605" cy="150685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创建工厂操作步骤：</a:t>
            </a:r>
            <a:endParaRPr lang="zh-CN" altLang="en-US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zh-CN" alt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进入</a:t>
            </a:r>
            <a:r>
              <a:rPr lang="en-US" altLang="zh-CN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CN" alt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工厂管理</a:t>
            </a:r>
            <a:r>
              <a:rPr lang="en-US" altLang="zh-CN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zh-CN" alt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点击</a:t>
            </a:r>
            <a:r>
              <a:rPr lang="en-US" altLang="zh-CN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CN" alt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创建工厂</a:t>
            </a:r>
            <a:r>
              <a:rPr lang="en-US" altLang="zh-CN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  <a:r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选择工厂名称、模版，指定管理员完成创建</a:t>
            </a:r>
            <a:endParaRPr lang="zh-CN" altLang="en-US" sz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6"/>
          <p:cNvSpPr/>
          <p:nvPr/>
        </p:nvSpPr>
        <p:spPr>
          <a:xfrm>
            <a:off x="8127495" y="2610166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Rectangle 7"/>
          <p:cNvSpPr/>
          <p:nvPr/>
        </p:nvSpPr>
        <p:spPr>
          <a:xfrm>
            <a:off x="3298865" y="2875221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5576905" y="4060189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6"/>
          <p:cNvSpPr txBox="1"/>
          <p:nvPr/>
        </p:nvSpPr>
        <p:spPr>
          <a:xfrm>
            <a:off x="4292630" y="4155792"/>
            <a:ext cx="936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rPr>
              <a:t>Previwe</a:t>
            </a:r>
            <a:endParaRPr lang="en-US" altLang="zh-CN" sz="1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4" name="Picture 4"/>
          <p:cNvPicPr>
            <a:picLocks noChangeAspect="1"/>
          </p:cNvPicPr>
          <p:nvPr/>
        </p:nvPicPr>
        <p:blipFill rotWithShape="1">
          <a:blip r:embed="rId1">
            <a:biLevel thresh="75000"/>
          </a:blip>
          <a:srcRect b="9748"/>
          <a:stretch>
            <a:fillRect/>
          </a:stretch>
        </p:blipFill>
        <p:spPr>
          <a:xfrm>
            <a:off x="445184" y="3057969"/>
            <a:ext cx="1885950" cy="1228281"/>
          </a:xfrm>
          <a:prstGeom prst="rect">
            <a:avLst/>
          </a:prstGeom>
        </p:spPr>
      </p:pic>
      <p:grpSp>
        <p:nvGrpSpPr>
          <p:cNvPr id="65" name="组合 44"/>
          <p:cNvGrpSpPr>
            <a:grpSpLocks noChangeAspect="1"/>
          </p:cNvGrpSpPr>
          <p:nvPr/>
        </p:nvGrpSpPr>
        <p:grpSpPr>
          <a:xfrm>
            <a:off x="457201" y="1665000"/>
            <a:ext cx="524233" cy="621000"/>
            <a:chOff x="3025828" y="1489019"/>
            <a:chExt cx="2639347" cy="3296576"/>
          </a:xfrm>
          <a:solidFill>
            <a:srgbClr val="183E4C"/>
          </a:solidFill>
        </p:grpSpPr>
        <p:sp>
          <p:nvSpPr>
            <p:cNvPr id="66" name="Freeform 7"/>
            <p:cNvSpPr>
              <a:spLocks noEditPoints="1"/>
            </p:cNvSpPr>
            <p:nvPr/>
          </p:nvSpPr>
          <p:spPr bwMode="auto">
            <a:xfrm>
              <a:off x="3025828" y="1489019"/>
              <a:ext cx="2639347" cy="3296576"/>
            </a:xfrm>
            <a:custGeom>
              <a:avLst/>
              <a:gdLst>
                <a:gd name="T0" fmla="*/ 688 w 961"/>
                <a:gd name="T1" fmla="*/ 1201 h 1201"/>
                <a:gd name="T2" fmla="*/ 398 w 961"/>
                <a:gd name="T3" fmla="*/ 1186 h 1201"/>
                <a:gd name="T4" fmla="*/ 363 w 961"/>
                <a:gd name="T5" fmla="*/ 1030 h 1201"/>
                <a:gd name="T6" fmla="*/ 217 w 961"/>
                <a:gd name="T7" fmla="*/ 933 h 1201"/>
                <a:gd name="T8" fmla="*/ 127 w 961"/>
                <a:gd name="T9" fmla="*/ 937 h 1201"/>
                <a:gd name="T10" fmla="*/ 93 w 961"/>
                <a:gd name="T11" fmla="*/ 847 h 1201"/>
                <a:gd name="T12" fmla="*/ 67 w 961"/>
                <a:gd name="T13" fmla="*/ 732 h 1201"/>
                <a:gd name="T14" fmla="*/ 68 w 961"/>
                <a:gd name="T15" fmla="*/ 669 h 1201"/>
                <a:gd name="T16" fmla="*/ 0 w 961"/>
                <a:gd name="T17" fmla="*/ 606 h 1201"/>
                <a:gd name="T18" fmla="*/ 83 w 961"/>
                <a:gd name="T19" fmla="*/ 385 h 1201"/>
                <a:gd name="T20" fmla="*/ 301 w 961"/>
                <a:gd name="T21" fmla="*/ 45 h 1201"/>
                <a:gd name="T22" fmla="*/ 855 w 961"/>
                <a:gd name="T23" fmla="*/ 119 h 1201"/>
                <a:gd name="T24" fmla="*/ 958 w 961"/>
                <a:gd name="T25" fmla="*/ 419 h 1201"/>
                <a:gd name="T26" fmla="*/ 837 w 961"/>
                <a:gd name="T27" fmla="*/ 703 h 1201"/>
                <a:gd name="T28" fmla="*/ 788 w 961"/>
                <a:gd name="T29" fmla="*/ 1187 h 1201"/>
                <a:gd name="T30" fmla="*/ 598 w 961"/>
                <a:gd name="T31" fmla="*/ 566 h 1201"/>
                <a:gd name="T32" fmla="*/ 649 w 961"/>
                <a:gd name="T33" fmla="*/ 576 h 1201"/>
                <a:gd name="T34" fmla="*/ 711 w 961"/>
                <a:gd name="T35" fmla="*/ 637 h 1201"/>
                <a:gd name="T36" fmla="*/ 746 w 961"/>
                <a:gd name="T37" fmla="*/ 622 h 1201"/>
                <a:gd name="T38" fmla="*/ 859 w 961"/>
                <a:gd name="T39" fmla="*/ 545 h 1201"/>
                <a:gd name="T40" fmla="*/ 882 w 961"/>
                <a:gd name="T41" fmla="*/ 445 h 1201"/>
                <a:gd name="T42" fmla="*/ 886 w 961"/>
                <a:gd name="T43" fmla="*/ 356 h 1201"/>
                <a:gd name="T44" fmla="*/ 876 w 961"/>
                <a:gd name="T45" fmla="*/ 291 h 1201"/>
                <a:gd name="T46" fmla="*/ 832 w 961"/>
                <a:gd name="T47" fmla="*/ 218 h 1201"/>
                <a:gd name="T48" fmla="*/ 778 w 961"/>
                <a:gd name="T49" fmla="*/ 178 h 1201"/>
                <a:gd name="T50" fmla="*/ 737 w 961"/>
                <a:gd name="T51" fmla="*/ 137 h 1201"/>
                <a:gd name="T52" fmla="*/ 641 w 961"/>
                <a:gd name="T53" fmla="*/ 102 h 1201"/>
                <a:gd name="T54" fmla="*/ 564 w 961"/>
                <a:gd name="T55" fmla="*/ 76 h 1201"/>
                <a:gd name="T56" fmla="*/ 517 w 961"/>
                <a:gd name="T57" fmla="*/ 68 h 1201"/>
                <a:gd name="T58" fmla="*/ 405 w 961"/>
                <a:gd name="T59" fmla="*/ 86 h 1201"/>
                <a:gd name="T60" fmla="*/ 285 w 961"/>
                <a:gd name="T61" fmla="*/ 153 h 1201"/>
                <a:gd name="T62" fmla="*/ 238 w 961"/>
                <a:gd name="T63" fmla="*/ 238 h 1201"/>
                <a:gd name="T64" fmla="*/ 207 w 961"/>
                <a:gd name="T65" fmla="*/ 295 h 1201"/>
                <a:gd name="T66" fmla="*/ 211 w 961"/>
                <a:gd name="T67" fmla="*/ 414 h 1201"/>
                <a:gd name="T68" fmla="*/ 255 w 961"/>
                <a:gd name="T69" fmla="*/ 463 h 1201"/>
                <a:gd name="T70" fmla="*/ 361 w 961"/>
                <a:gd name="T71" fmla="*/ 505 h 1201"/>
                <a:gd name="T72" fmla="*/ 462 w 961"/>
                <a:gd name="T73" fmla="*/ 516 h 1201"/>
                <a:gd name="T74" fmla="*/ 518 w 961"/>
                <a:gd name="T75" fmla="*/ 526 h 1201"/>
                <a:gd name="T76" fmla="*/ 594 w 961"/>
                <a:gd name="T77" fmla="*/ 511 h 1201"/>
                <a:gd name="T78" fmla="*/ 598 w 961"/>
                <a:gd name="T79" fmla="*/ 566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1" h="1201">
                  <a:moveTo>
                    <a:pt x="789" y="1201"/>
                  </a:moveTo>
                  <a:cubicBezTo>
                    <a:pt x="755" y="1201"/>
                    <a:pt x="721" y="1201"/>
                    <a:pt x="688" y="1201"/>
                  </a:cubicBezTo>
                  <a:cubicBezTo>
                    <a:pt x="597" y="1201"/>
                    <a:pt x="505" y="1201"/>
                    <a:pt x="414" y="1201"/>
                  </a:cubicBezTo>
                  <a:cubicBezTo>
                    <a:pt x="402" y="1201"/>
                    <a:pt x="399" y="1198"/>
                    <a:pt x="398" y="1186"/>
                  </a:cubicBezTo>
                  <a:cubicBezTo>
                    <a:pt x="395" y="1150"/>
                    <a:pt x="393" y="1114"/>
                    <a:pt x="386" y="1079"/>
                  </a:cubicBezTo>
                  <a:cubicBezTo>
                    <a:pt x="383" y="1062"/>
                    <a:pt x="373" y="1044"/>
                    <a:pt x="363" y="1030"/>
                  </a:cubicBezTo>
                  <a:cubicBezTo>
                    <a:pt x="345" y="1006"/>
                    <a:pt x="325" y="983"/>
                    <a:pt x="304" y="962"/>
                  </a:cubicBezTo>
                  <a:cubicBezTo>
                    <a:pt x="281" y="938"/>
                    <a:pt x="249" y="932"/>
                    <a:pt x="217" y="933"/>
                  </a:cubicBezTo>
                  <a:cubicBezTo>
                    <a:pt x="198" y="934"/>
                    <a:pt x="179" y="938"/>
                    <a:pt x="159" y="939"/>
                  </a:cubicBezTo>
                  <a:cubicBezTo>
                    <a:pt x="148" y="940"/>
                    <a:pt x="137" y="940"/>
                    <a:pt x="127" y="937"/>
                  </a:cubicBezTo>
                  <a:cubicBezTo>
                    <a:pt x="107" y="933"/>
                    <a:pt x="99" y="922"/>
                    <a:pt x="97" y="903"/>
                  </a:cubicBezTo>
                  <a:cubicBezTo>
                    <a:pt x="96" y="884"/>
                    <a:pt x="97" y="865"/>
                    <a:pt x="93" y="847"/>
                  </a:cubicBezTo>
                  <a:cubicBezTo>
                    <a:pt x="88" y="824"/>
                    <a:pt x="80" y="803"/>
                    <a:pt x="88" y="777"/>
                  </a:cubicBezTo>
                  <a:cubicBezTo>
                    <a:pt x="93" y="760"/>
                    <a:pt x="84" y="743"/>
                    <a:pt x="67" y="732"/>
                  </a:cubicBezTo>
                  <a:cubicBezTo>
                    <a:pt x="60" y="728"/>
                    <a:pt x="59" y="723"/>
                    <a:pt x="61" y="715"/>
                  </a:cubicBezTo>
                  <a:cubicBezTo>
                    <a:pt x="64" y="700"/>
                    <a:pt x="66" y="685"/>
                    <a:pt x="68" y="669"/>
                  </a:cubicBezTo>
                  <a:cubicBezTo>
                    <a:pt x="71" y="638"/>
                    <a:pt x="50" y="613"/>
                    <a:pt x="15" y="608"/>
                  </a:cubicBezTo>
                  <a:cubicBezTo>
                    <a:pt x="11" y="607"/>
                    <a:pt x="7" y="607"/>
                    <a:pt x="0" y="606"/>
                  </a:cubicBezTo>
                  <a:cubicBezTo>
                    <a:pt x="6" y="597"/>
                    <a:pt x="11" y="590"/>
                    <a:pt x="15" y="582"/>
                  </a:cubicBezTo>
                  <a:cubicBezTo>
                    <a:pt x="52" y="521"/>
                    <a:pt x="70" y="454"/>
                    <a:pt x="83" y="385"/>
                  </a:cubicBezTo>
                  <a:cubicBezTo>
                    <a:pt x="92" y="340"/>
                    <a:pt x="96" y="294"/>
                    <a:pt x="108" y="250"/>
                  </a:cubicBezTo>
                  <a:cubicBezTo>
                    <a:pt x="136" y="149"/>
                    <a:pt x="206" y="84"/>
                    <a:pt x="301" y="45"/>
                  </a:cubicBezTo>
                  <a:cubicBezTo>
                    <a:pt x="377" y="14"/>
                    <a:pt x="457" y="0"/>
                    <a:pt x="538" y="5"/>
                  </a:cubicBezTo>
                  <a:cubicBezTo>
                    <a:pt x="654" y="13"/>
                    <a:pt x="763" y="45"/>
                    <a:pt x="855" y="119"/>
                  </a:cubicBezTo>
                  <a:cubicBezTo>
                    <a:pt x="905" y="159"/>
                    <a:pt x="936" y="210"/>
                    <a:pt x="943" y="275"/>
                  </a:cubicBezTo>
                  <a:cubicBezTo>
                    <a:pt x="949" y="323"/>
                    <a:pt x="954" y="371"/>
                    <a:pt x="958" y="419"/>
                  </a:cubicBezTo>
                  <a:cubicBezTo>
                    <a:pt x="961" y="460"/>
                    <a:pt x="951" y="499"/>
                    <a:pt x="931" y="535"/>
                  </a:cubicBezTo>
                  <a:cubicBezTo>
                    <a:pt x="900" y="591"/>
                    <a:pt x="868" y="647"/>
                    <a:pt x="837" y="703"/>
                  </a:cubicBezTo>
                  <a:cubicBezTo>
                    <a:pt x="800" y="771"/>
                    <a:pt x="782" y="844"/>
                    <a:pt x="774" y="920"/>
                  </a:cubicBezTo>
                  <a:cubicBezTo>
                    <a:pt x="765" y="1010"/>
                    <a:pt x="771" y="1099"/>
                    <a:pt x="788" y="1187"/>
                  </a:cubicBezTo>
                  <a:cubicBezTo>
                    <a:pt x="789" y="1191"/>
                    <a:pt x="789" y="1195"/>
                    <a:pt x="789" y="1201"/>
                  </a:cubicBezTo>
                  <a:close/>
                  <a:moveTo>
                    <a:pt x="598" y="566"/>
                  </a:moveTo>
                  <a:cubicBezTo>
                    <a:pt x="608" y="565"/>
                    <a:pt x="615" y="566"/>
                    <a:pt x="622" y="563"/>
                  </a:cubicBezTo>
                  <a:cubicBezTo>
                    <a:pt x="635" y="559"/>
                    <a:pt x="643" y="563"/>
                    <a:pt x="649" y="576"/>
                  </a:cubicBezTo>
                  <a:cubicBezTo>
                    <a:pt x="660" y="599"/>
                    <a:pt x="676" y="618"/>
                    <a:pt x="700" y="629"/>
                  </a:cubicBezTo>
                  <a:cubicBezTo>
                    <a:pt x="704" y="631"/>
                    <a:pt x="707" y="634"/>
                    <a:pt x="711" y="637"/>
                  </a:cubicBezTo>
                  <a:cubicBezTo>
                    <a:pt x="720" y="646"/>
                    <a:pt x="729" y="644"/>
                    <a:pt x="737" y="634"/>
                  </a:cubicBezTo>
                  <a:cubicBezTo>
                    <a:pt x="740" y="630"/>
                    <a:pt x="744" y="627"/>
                    <a:pt x="746" y="622"/>
                  </a:cubicBezTo>
                  <a:cubicBezTo>
                    <a:pt x="768" y="584"/>
                    <a:pt x="800" y="565"/>
                    <a:pt x="844" y="564"/>
                  </a:cubicBezTo>
                  <a:cubicBezTo>
                    <a:pt x="856" y="564"/>
                    <a:pt x="861" y="557"/>
                    <a:pt x="859" y="545"/>
                  </a:cubicBezTo>
                  <a:cubicBezTo>
                    <a:pt x="854" y="517"/>
                    <a:pt x="857" y="490"/>
                    <a:pt x="879" y="468"/>
                  </a:cubicBezTo>
                  <a:cubicBezTo>
                    <a:pt x="883" y="463"/>
                    <a:pt x="886" y="450"/>
                    <a:pt x="882" y="445"/>
                  </a:cubicBezTo>
                  <a:cubicBezTo>
                    <a:pt x="872" y="430"/>
                    <a:pt x="876" y="419"/>
                    <a:pt x="886" y="407"/>
                  </a:cubicBezTo>
                  <a:cubicBezTo>
                    <a:pt x="900" y="389"/>
                    <a:pt x="901" y="374"/>
                    <a:pt x="886" y="356"/>
                  </a:cubicBezTo>
                  <a:cubicBezTo>
                    <a:pt x="877" y="346"/>
                    <a:pt x="877" y="335"/>
                    <a:pt x="879" y="323"/>
                  </a:cubicBezTo>
                  <a:cubicBezTo>
                    <a:pt x="880" y="312"/>
                    <a:pt x="880" y="300"/>
                    <a:pt x="876" y="291"/>
                  </a:cubicBezTo>
                  <a:cubicBezTo>
                    <a:pt x="870" y="277"/>
                    <a:pt x="859" y="264"/>
                    <a:pt x="851" y="251"/>
                  </a:cubicBezTo>
                  <a:cubicBezTo>
                    <a:pt x="844" y="240"/>
                    <a:pt x="836" y="230"/>
                    <a:pt x="832" y="218"/>
                  </a:cubicBezTo>
                  <a:cubicBezTo>
                    <a:pt x="826" y="202"/>
                    <a:pt x="820" y="194"/>
                    <a:pt x="802" y="194"/>
                  </a:cubicBezTo>
                  <a:cubicBezTo>
                    <a:pt x="790" y="193"/>
                    <a:pt x="784" y="187"/>
                    <a:pt x="778" y="178"/>
                  </a:cubicBezTo>
                  <a:cubicBezTo>
                    <a:pt x="771" y="166"/>
                    <a:pt x="764" y="155"/>
                    <a:pt x="755" y="144"/>
                  </a:cubicBezTo>
                  <a:cubicBezTo>
                    <a:pt x="751" y="140"/>
                    <a:pt x="742" y="135"/>
                    <a:pt x="737" y="137"/>
                  </a:cubicBezTo>
                  <a:cubicBezTo>
                    <a:pt x="720" y="142"/>
                    <a:pt x="713" y="132"/>
                    <a:pt x="704" y="121"/>
                  </a:cubicBezTo>
                  <a:cubicBezTo>
                    <a:pt x="690" y="103"/>
                    <a:pt x="662" y="95"/>
                    <a:pt x="641" y="102"/>
                  </a:cubicBezTo>
                  <a:cubicBezTo>
                    <a:pt x="621" y="109"/>
                    <a:pt x="619" y="108"/>
                    <a:pt x="611" y="88"/>
                  </a:cubicBezTo>
                  <a:cubicBezTo>
                    <a:pt x="602" y="65"/>
                    <a:pt x="584" y="60"/>
                    <a:pt x="564" y="76"/>
                  </a:cubicBezTo>
                  <a:cubicBezTo>
                    <a:pt x="555" y="83"/>
                    <a:pt x="546" y="84"/>
                    <a:pt x="536" y="80"/>
                  </a:cubicBezTo>
                  <a:cubicBezTo>
                    <a:pt x="529" y="76"/>
                    <a:pt x="523" y="73"/>
                    <a:pt x="517" y="68"/>
                  </a:cubicBezTo>
                  <a:cubicBezTo>
                    <a:pt x="502" y="58"/>
                    <a:pt x="485" y="57"/>
                    <a:pt x="470" y="66"/>
                  </a:cubicBezTo>
                  <a:cubicBezTo>
                    <a:pt x="450" y="80"/>
                    <a:pt x="428" y="83"/>
                    <a:pt x="405" y="86"/>
                  </a:cubicBezTo>
                  <a:cubicBezTo>
                    <a:pt x="390" y="89"/>
                    <a:pt x="371" y="91"/>
                    <a:pt x="363" y="101"/>
                  </a:cubicBezTo>
                  <a:cubicBezTo>
                    <a:pt x="341" y="126"/>
                    <a:pt x="314" y="140"/>
                    <a:pt x="285" y="153"/>
                  </a:cubicBezTo>
                  <a:cubicBezTo>
                    <a:pt x="265" y="161"/>
                    <a:pt x="256" y="175"/>
                    <a:pt x="253" y="196"/>
                  </a:cubicBezTo>
                  <a:cubicBezTo>
                    <a:pt x="251" y="211"/>
                    <a:pt x="245" y="225"/>
                    <a:pt x="238" y="238"/>
                  </a:cubicBezTo>
                  <a:cubicBezTo>
                    <a:pt x="234" y="247"/>
                    <a:pt x="225" y="255"/>
                    <a:pt x="218" y="264"/>
                  </a:cubicBezTo>
                  <a:cubicBezTo>
                    <a:pt x="210" y="273"/>
                    <a:pt x="207" y="283"/>
                    <a:pt x="207" y="295"/>
                  </a:cubicBezTo>
                  <a:cubicBezTo>
                    <a:pt x="207" y="314"/>
                    <a:pt x="207" y="333"/>
                    <a:pt x="203" y="350"/>
                  </a:cubicBezTo>
                  <a:cubicBezTo>
                    <a:pt x="198" y="373"/>
                    <a:pt x="200" y="394"/>
                    <a:pt x="211" y="414"/>
                  </a:cubicBezTo>
                  <a:cubicBezTo>
                    <a:pt x="215" y="422"/>
                    <a:pt x="224" y="429"/>
                    <a:pt x="231" y="436"/>
                  </a:cubicBezTo>
                  <a:cubicBezTo>
                    <a:pt x="239" y="445"/>
                    <a:pt x="250" y="453"/>
                    <a:pt x="255" y="463"/>
                  </a:cubicBezTo>
                  <a:cubicBezTo>
                    <a:pt x="263" y="482"/>
                    <a:pt x="263" y="485"/>
                    <a:pt x="284" y="481"/>
                  </a:cubicBezTo>
                  <a:cubicBezTo>
                    <a:pt x="315" y="474"/>
                    <a:pt x="339" y="486"/>
                    <a:pt x="361" y="505"/>
                  </a:cubicBezTo>
                  <a:cubicBezTo>
                    <a:pt x="389" y="529"/>
                    <a:pt x="389" y="530"/>
                    <a:pt x="422" y="511"/>
                  </a:cubicBezTo>
                  <a:cubicBezTo>
                    <a:pt x="439" y="501"/>
                    <a:pt x="448" y="502"/>
                    <a:pt x="462" y="516"/>
                  </a:cubicBezTo>
                  <a:cubicBezTo>
                    <a:pt x="465" y="518"/>
                    <a:pt x="468" y="521"/>
                    <a:pt x="471" y="524"/>
                  </a:cubicBezTo>
                  <a:cubicBezTo>
                    <a:pt x="486" y="538"/>
                    <a:pt x="501" y="538"/>
                    <a:pt x="518" y="526"/>
                  </a:cubicBezTo>
                  <a:cubicBezTo>
                    <a:pt x="525" y="520"/>
                    <a:pt x="534" y="515"/>
                    <a:pt x="543" y="514"/>
                  </a:cubicBezTo>
                  <a:cubicBezTo>
                    <a:pt x="560" y="512"/>
                    <a:pt x="577" y="511"/>
                    <a:pt x="594" y="511"/>
                  </a:cubicBezTo>
                  <a:cubicBezTo>
                    <a:pt x="610" y="511"/>
                    <a:pt x="613" y="516"/>
                    <a:pt x="609" y="532"/>
                  </a:cubicBezTo>
                  <a:cubicBezTo>
                    <a:pt x="606" y="542"/>
                    <a:pt x="602" y="552"/>
                    <a:pt x="598" y="5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HK" altLang="en-US" sz="1350"/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3570911" y="1645502"/>
              <a:ext cx="1929957" cy="1616991"/>
            </a:xfrm>
            <a:custGeom>
              <a:avLst/>
              <a:gdLst>
                <a:gd name="T0" fmla="*/ 400 w 703"/>
                <a:gd name="T1" fmla="*/ 509 h 589"/>
                <a:gd name="T2" fmla="*/ 411 w 703"/>
                <a:gd name="T3" fmla="*/ 475 h 589"/>
                <a:gd name="T4" fmla="*/ 396 w 703"/>
                <a:gd name="T5" fmla="*/ 454 h 589"/>
                <a:gd name="T6" fmla="*/ 345 w 703"/>
                <a:gd name="T7" fmla="*/ 457 h 589"/>
                <a:gd name="T8" fmla="*/ 320 w 703"/>
                <a:gd name="T9" fmla="*/ 469 h 589"/>
                <a:gd name="T10" fmla="*/ 273 w 703"/>
                <a:gd name="T11" fmla="*/ 467 h 589"/>
                <a:gd name="T12" fmla="*/ 264 w 703"/>
                <a:gd name="T13" fmla="*/ 459 h 589"/>
                <a:gd name="T14" fmla="*/ 224 w 703"/>
                <a:gd name="T15" fmla="*/ 454 h 589"/>
                <a:gd name="T16" fmla="*/ 163 w 703"/>
                <a:gd name="T17" fmla="*/ 448 h 589"/>
                <a:gd name="T18" fmla="*/ 86 w 703"/>
                <a:gd name="T19" fmla="*/ 424 h 589"/>
                <a:gd name="T20" fmla="*/ 57 w 703"/>
                <a:gd name="T21" fmla="*/ 406 h 589"/>
                <a:gd name="T22" fmla="*/ 33 w 703"/>
                <a:gd name="T23" fmla="*/ 379 h 589"/>
                <a:gd name="T24" fmla="*/ 13 w 703"/>
                <a:gd name="T25" fmla="*/ 357 h 589"/>
                <a:gd name="T26" fmla="*/ 5 w 703"/>
                <a:gd name="T27" fmla="*/ 293 h 589"/>
                <a:gd name="T28" fmla="*/ 9 w 703"/>
                <a:gd name="T29" fmla="*/ 238 h 589"/>
                <a:gd name="T30" fmla="*/ 20 w 703"/>
                <a:gd name="T31" fmla="*/ 207 h 589"/>
                <a:gd name="T32" fmla="*/ 40 w 703"/>
                <a:gd name="T33" fmla="*/ 181 h 589"/>
                <a:gd name="T34" fmla="*/ 55 w 703"/>
                <a:gd name="T35" fmla="*/ 139 h 589"/>
                <a:gd name="T36" fmla="*/ 87 w 703"/>
                <a:gd name="T37" fmla="*/ 96 h 589"/>
                <a:gd name="T38" fmla="*/ 165 w 703"/>
                <a:gd name="T39" fmla="*/ 44 h 589"/>
                <a:gd name="T40" fmla="*/ 207 w 703"/>
                <a:gd name="T41" fmla="*/ 29 h 589"/>
                <a:gd name="T42" fmla="*/ 272 w 703"/>
                <a:gd name="T43" fmla="*/ 9 h 589"/>
                <a:gd name="T44" fmla="*/ 319 w 703"/>
                <a:gd name="T45" fmla="*/ 11 h 589"/>
                <a:gd name="T46" fmla="*/ 338 w 703"/>
                <a:gd name="T47" fmla="*/ 23 h 589"/>
                <a:gd name="T48" fmla="*/ 366 w 703"/>
                <a:gd name="T49" fmla="*/ 19 h 589"/>
                <a:gd name="T50" fmla="*/ 413 w 703"/>
                <a:gd name="T51" fmla="*/ 31 h 589"/>
                <a:gd name="T52" fmla="*/ 443 w 703"/>
                <a:gd name="T53" fmla="*/ 45 h 589"/>
                <a:gd name="T54" fmla="*/ 506 w 703"/>
                <a:gd name="T55" fmla="*/ 64 h 589"/>
                <a:gd name="T56" fmla="*/ 539 w 703"/>
                <a:gd name="T57" fmla="*/ 80 h 589"/>
                <a:gd name="T58" fmla="*/ 557 w 703"/>
                <a:gd name="T59" fmla="*/ 87 h 589"/>
                <a:gd name="T60" fmla="*/ 580 w 703"/>
                <a:gd name="T61" fmla="*/ 121 h 589"/>
                <a:gd name="T62" fmla="*/ 604 w 703"/>
                <a:gd name="T63" fmla="*/ 137 h 589"/>
                <a:gd name="T64" fmla="*/ 634 w 703"/>
                <a:gd name="T65" fmla="*/ 161 h 589"/>
                <a:gd name="T66" fmla="*/ 653 w 703"/>
                <a:gd name="T67" fmla="*/ 194 h 589"/>
                <a:gd name="T68" fmla="*/ 678 w 703"/>
                <a:gd name="T69" fmla="*/ 234 h 589"/>
                <a:gd name="T70" fmla="*/ 681 w 703"/>
                <a:gd name="T71" fmla="*/ 266 h 589"/>
                <a:gd name="T72" fmla="*/ 688 w 703"/>
                <a:gd name="T73" fmla="*/ 299 h 589"/>
                <a:gd name="T74" fmla="*/ 688 w 703"/>
                <a:gd name="T75" fmla="*/ 350 h 589"/>
                <a:gd name="T76" fmla="*/ 684 w 703"/>
                <a:gd name="T77" fmla="*/ 388 h 589"/>
                <a:gd name="T78" fmla="*/ 681 w 703"/>
                <a:gd name="T79" fmla="*/ 411 h 589"/>
                <a:gd name="T80" fmla="*/ 661 w 703"/>
                <a:gd name="T81" fmla="*/ 488 h 589"/>
                <a:gd name="T82" fmla="*/ 646 w 703"/>
                <a:gd name="T83" fmla="*/ 507 h 589"/>
                <a:gd name="T84" fmla="*/ 548 w 703"/>
                <a:gd name="T85" fmla="*/ 565 h 589"/>
                <a:gd name="T86" fmla="*/ 539 w 703"/>
                <a:gd name="T87" fmla="*/ 577 h 589"/>
                <a:gd name="T88" fmla="*/ 513 w 703"/>
                <a:gd name="T89" fmla="*/ 580 h 589"/>
                <a:gd name="T90" fmla="*/ 502 w 703"/>
                <a:gd name="T91" fmla="*/ 572 h 589"/>
                <a:gd name="T92" fmla="*/ 451 w 703"/>
                <a:gd name="T93" fmla="*/ 519 h 589"/>
                <a:gd name="T94" fmla="*/ 424 w 703"/>
                <a:gd name="T95" fmla="*/ 506 h 589"/>
                <a:gd name="T96" fmla="*/ 400 w 703"/>
                <a:gd name="T97" fmla="*/ 50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3" h="589">
                  <a:moveTo>
                    <a:pt x="400" y="509"/>
                  </a:moveTo>
                  <a:cubicBezTo>
                    <a:pt x="404" y="495"/>
                    <a:pt x="408" y="485"/>
                    <a:pt x="411" y="475"/>
                  </a:cubicBezTo>
                  <a:cubicBezTo>
                    <a:pt x="415" y="459"/>
                    <a:pt x="412" y="454"/>
                    <a:pt x="396" y="454"/>
                  </a:cubicBezTo>
                  <a:cubicBezTo>
                    <a:pt x="379" y="454"/>
                    <a:pt x="362" y="455"/>
                    <a:pt x="345" y="457"/>
                  </a:cubicBezTo>
                  <a:cubicBezTo>
                    <a:pt x="336" y="458"/>
                    <a:pt x="327" y="463"/>
                    <a:pt x="320" y="469"/>
                  </a:cubicBezTo>
                  <a:cubicBezTo>
                    <a:pt x="303" y="481"/>
                    <a:pt x="288" y="481"/>
                    <a:pt x="273" y="467"/>
                  </a:cubicBezTo>
                  <a:cubicBezTo>
                    <a:pt x="270" y="464"/>
                    <a:pt x="267" y="461"/>
                    <a:pt x="264" y="459"/>
                  </a:cubicBezTo>
                  <a:cubicBezTo>
                    <a:pt x="250" y="445"/>
                    <a:pt x="241" y="444"/>
                    <a:pt x="224" y="454"/>
                  </a:cubicBezTo>
                  <a:cubicBezTo>
                    <a:pt x="191" y="473"/>
                    <a:pt x="191" y="472"/>
                    <a:pt x="163" y="448"/>
                  </a:cubicBezTo>
                  <a:cubicBezTo>
                    <a:pt x="141" y="429"/>
                    <a:pt x="117" y="417"/>
                    <a:pt x="86" y="424"/>
                  </a:cubicBezTo>
                  <a:cubicBezTo>
                    <a:pt x="65" y="428"/>
                    <a:pt x="65" y="425"/>
                    <a:pt x="57" y="406"/>
                  </a:cubicBezTo>
                  <a:cubicBezTo>
                    <a:pt x="52" y="396"/>
                    <a:pt x="41" y="388"/>
                    <a:pt x="33" y="379"/>
                  </a:cubicBezTo>
                  <a:cubicBezTo>
                    <a:pt x="26" y="372"/>
                    <a:pt x="17" y="365"/>
                    <a:pt x="13" y="357"/>
                  </a:cubicBezTo>
                  <a:cubicBezTo>
                    <a:pt x="2" y="337"/>
                    <a:pt x="0" y="316"/>
                    <a:pt x="5" y="293"/>
                  </a:cubicBezTo>
                  <a:cubicBezTo>
                    <a:pt x="9" y="276"/>
                    <a:pt x="9" y="257"/>
                    <a:pt x="9" y="238"/>
                  </a:cubicBezTo>
                  <a:cubicBezTo>
                    <a:pt x="9" y="226"/>
                    <a:pt x="12" y="216"/>
                    <a:pt x="20" y="207"/>
                  </a:cubicBezTo>
                  <a:cubicBezTo>
                    <a:pt x="27" y="198"/>
                    <a:pt x="36" y="190"/>
                    <a:pt x="40" y="181"/>
                  </a:cubicBezTo>
                  <a:cubicBezTo>
                    <a:pt x="47" y="168"/>
                    <a:pt x="53" y="154"/>
                    <a:pt x="55" y="139"/>
                  </a:cubicBezTo>
                  <a:cubicBezTo>
                    <a:pt x="58" y="118"/>
                    <a:pt x="67" y="104"/>
                    <a:pt x="87" y="96"/>
                  </a:cubicBezTo>
                  <a:cubicBezTo>
                    <a:pt x="116" y="83"/>
                    <a:pt x="143" y="69"/>
                    <a:pt x="165" y="44"/>
                  </a:cubicBezTo>
                  <a:cubicBezTo>
                    <a:pt x="173" y="34"/>
                    <a:pt x="192" y="32"/>
                    <a:pt x="207" y="29"/>
                  </a:cubicBezTo>
                  <a:cubicBezTo>
                    <a:pt x="230" y="26"/>
                    <a:pt x="252" y="23"/>
                    <a:pt x="272" y="9"/>
                  </a:cubicBezTo>
                  <a:cubicBezTo>
                    <a:pt x="287" y="0"/>
                    <a:pt x="304" y="1"/>
                    <a:pt x="319" y="11"/>
                  </a:cubicBezTo>
                  <a:cubicBezTo>
                    <a:pt x="325" y="16"/>
                    <a:pt x="331" y="19"/>
                    <a:pt x="338" y="23"/>
                  </a:cubicBezTo>
                  <a:cubicBezTo>
                    <a:pt x="348" y="27"/>
                    <a:pt x="357" y="26"/>
                    <a:pt x="366" y="19"/>
                  </a:cubicBezTo>
                  <a:cubicBezTo>
                    <a:pt x="386" y="3"/>
                    <a:pt x="404" y="8"/>
                    <a:pt x="413" y="31"/>
                  </a:cubicBezTo>
                  <a:cubicBezTo>
                    <a:pt x="421" y="51"/>
                    <a:pt x="423" y="52"/>
                    <a:pt x="443" y="45"/>
                  </a:cubicBezTo>
                  <a:cubicBezTo>
                    <a:pt x="464" y="38"/>
                    <a:pt x="492" y="46"/>
                    <a:pt x="506" y="64"/>
                  </a:cubicBezTo>
                  <a:cubicBezTo>
                    <a:pt x="515" y="75"/>
                    <a:pt x="522" y="85"/>
                    <a:pt x="539" y="80"/>
                  </a:cubicBezTo>
                  <a:cubicBezTo>
                    <a:pt x="544" y="78"/>
                    <a:pt x="553" y="83"/>
                    <a:pt x="557" y="87"/>
                  </a:cubicBezTo>
                  <a:cubicBezTo>
                    <a:pt x="566" y="98"/>
                    <a:pt x="573" y="109"/>
                    <a:pt x="580" y="121"/>
                  </a:cubicBezTo>
                  <a:cubicBezTo>
                    <a:pt x="586" y="130"/>
                    <a:pt x="592" y="136"/>
                    <a:pt x="604" y="137"/>
                  </a:cubicBezTo>
                  <a:cubicBezTo>
                    <a:pt x="622" y="137"/>
                    <a:pt x="628" y="145"/>
                    <a:pt x="634" y="161"/>
                  </a:cubicBezTo>
                  <a:cubicBezTo>
                    <a:pt x="638" y="173"/>
                    <a:pt x="646" y="183"/>
                    <a:pt x="653" y="194"/>
                  </a:cubicBezTo>
                  <a:cubicBezTo>
                    <a:pt x="661" y="207"/>
                    <a:pt x="672" y="220"/>
                    <a:pt x="678" y="234"/>
                  </a:cubicBezTo>
                  <a:cubicBezTo>
                    <a:pt x="682" y="243"/>
                    <a:pt x="682" y="255"/>
                    <a:pt x="681" y="266"/>
                  </a:cubicBezTo>
                  <a:cubicBezTo>
                    <a:pt x="679" y="278"/>
                    <a:pt x="679" y="289"/>
                    <a:pt x="688" y="299"/>
                  </a:cubicBezTo>
                  <a:cubicBezTo>
                    <a:pt x="703" y="317"/>
                    <a:pt x="702" y="332"/>
                    <a:pt x="688" y="350"/>
                  </a:cubicBezTo>
                  <a:cubicBezTo>
                    <a:pt x="678" y="362"/>
                    <a:pt x="674" y="373"/>
                    <a:pt x="684" y="388"/>
                  </a:cubicBezTo>
                  <a:cubicBezTo>
                    <a:pt x="688" y="393"/>
                    <a:pt x="685" y="406"/>
                    <a:pt x="681" y="411"/>
                  </a:cubicBezTo>
                  <a:cubicBezTo>
                    <a:pt x="659" y="433"/>
                    <a:pt x="656" y="460"/>
                    <a:pt x="661" y="488"/>
                  </a:cubicBezTo>
                  <a:cubicBezTo>
                    <a:pt x="663" y="500"/>
                    <a:pt x="658" y="507"/>
                    <a:pt x="646" y="507"/>
                  </a:cubicBezTo>
                  <a:cubicBezTo>
                    <a:pt x="602" y="508"/>
                    <a:pt x="570" y="527"/>
                    <a:pt x="548" y="565"/>
                  </a:cubicBezTo>
                  <a:cubicBezTo>
                    <a:pt x="546" y="570"/>
                    <a:pt x="542" y="573"/>
                    <a:pt x="539" y="577"/>
                  </a:cubicBezTo>
                  <a:cubicBezTo>
                    <a:pt x="531" y="587"/>
                    <a:pt x="522" y="589"/>
                    <a:pt x="513" y="580"/>
                  </a:cubicBezTo>
                  <a:cubicBezTo>
                    <a:pt x="509" y="577"/>
                    <a:pt x="506" y="574"/>
                    <a:pt x="502" y="572"/>
                  </a:cubicBezTo>
                  <a:cubicBezTo>
                    <a:pt x="478" y="561"/>
                    <a:pt x="462" y="542"/>
                    <a:pt x="451" y="519"/>
                  </a:cubicBezTo>
                  <a:cubicBezTo>
                    <a:pt x="445" y="506"/>
                    <a:pt x="437" y="502"/>
                    <a:pt x="424" y="506"/>
                  </a:cubicBezTo>
                  <a:cubicBezTo>
                    <a:pt x="417" y="509"/>
                    <a:pt x="410" y="508"/>
                    <a:pt x="400" y="509"/>
                  </a:cubicBezTo>
                  <a:close/>
                </a:path>
              </a:pathLst>
            </a:custGeom>
            <a:solidFill>
              <a:srgbClr val="7DBA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HK" altLang="en-US" sz="1350"/>
            </a:p>
          </p:txBody>
        </p:sp>
      </p:grpSp>
      <p:sp>
        <p:nvSpPr>
          <p:cNvPr id="69" name="Rectangle 16"/>
          <p:cNvSpPr/>
          <p:nvPr/>
        </p:nvSpPr>
        <p:spPr>
          <a:xfrm>
            <a:off x="1028699" y="1584038"/>
            <a:ext cx="135000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有分享价值的</a:t>
            </a:r>
            <a:endParaRPr lang="en-US" altLang="zh-CN" sz="135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5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zh-CN" altLang="en-US" sz="13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35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900" dirty="0">
              <a:solidFill>
                <a:sysClr val="windowText" lastClr="000000">
                  <a:lumMod val="65000"/>
                  <a:lumOff val="35000"/>
                </a:sys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0" name="Group 1"/>
          <p:cNvGrpSpPr/>
          <p:nvPr/>
        </p:nvGrpSpPr>
        <p:grpSpPr>
          <a:xfrm>
            <a:off x="2418476" y="1714500"/>
            <a:ext cx="648468" cy="514350"/>
            <a:chOff x="3276600" y="2156606"/>
            <a:chExt cx="864624" cy="685800"/>
          </a:xfrm>
        </p:grpSpPr>
        <p:sp>
          <p:nvSpPr>
            <p:cNvPr id="71" name="Freeform 34"/>
            <p:cNvSpPr/>
            <p:nvPr/>
          </p:nvSpPr>
          <p:spPr bwMode="auto">
            <a:xfrm>
              <a:off x="3450984" y="2156606"/>
              <a:ext cx="690240" cy="545171"/>
            </a:xfrm>
            <a:custGeom>
              <a:avLst/>
              <a:gdLst>
                <a:gd name="T0" fmla="*/ 480 w 512"/>
                <a:gd name="T1" fmla="*/ 64 h 384"/>
                <a:gd name="T2" fmla="*/ 244 w 512"/>
                <a:gd name="T3" fmla="*/ 64 h 384"/>
                <a:gd name="T4" fmla="*/ 221 w 512"/>
                <a:gd name="T5" fmla="*/ 18 h 384"/>
                <a:gd name="T6" fmla="*/ 192 w 512"/>
                <a:gd name="T7" fmla="*/ 0 h 384"/>
                <a:gd name="T8" fmla="*/ 32 w 512"/>
                <a:gd name="T9" fmla="*/ 0 h 384"/>
                <a:gd name="T10" fmla="*/ 0 w 512"/>
                <a:gd name="T11" fmla="*/ 32 h 384"/>
                <a:gd name="T12" fmla="*/ 0 w 512"/>
                <a:gd name="T13" fmla="*/ 352 h 384"/>
                <a:gd name="T14" fmla="*/ 32 w 512"/>
                <a:gd name="T15" fmla="*/ 384 h 384"/>
                <a:gd name="T16" fmla="*/ 480 w 512"/>
                <a:gd name="T17" fmla="*/ 384 h 384"/>
                <a:gd name="T18" fmla="*/ 512 w 512"/>
                <a:gd name="T19" fmla="*/ 352 h 384"/>
                <a:gd name="T20" fmla="*/ 512 w 512"/>
                <a:gd name="T21" fmla="*/ 96 h 384"/>
                <a:gd name="T22" fmla="*/ 480 w 512"/>
                <a:gd name="T23" fmla="*/ 6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2" h="384">
                  <a:moveTo>
                    <a:pt x="480" y="64"/>
                  </a:moveTo>
                  <a:cubicBezTo>
                    <a:pt x="244" y="64"/>
                    <a:pt x="244" y="64"/>
                    <a:pt x="244" y="64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15" y="7"/>
                    <a:pt x="204" y="0"/>
                    <a:pt x="19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70"/>
                    <a:pt x="14" y="384"/>
                    <a:pt x="32" y="384"/>
                  </a:cubicBezTo>
                  <a:cubicBezTo>
                    <a:pt x="480" y="384"/>
                    <a:pt x="480" y="384"/>
                    <a:pt x="480" y="384"/>
                  </a:cubicBezTo>
                  <a:cubicBezTo>
                    <a:pt x="498" y="384"/>
                    <a:pt x="512" y="370"/>
                    <a:pt x="512" y="352"/>
                  </a:cubicBezTo>
                  <a:cubicBezTo>
                    <a:pt x="512" y="96"/>
                    <a:pt x="512" y="96"/>
                    <a:pt x="512" y="96"/>
                  </a:cubicBezTo>
                  <a:cubicBezTo>
                    <a:pt x="512" y="78"/>
                    <a:pt x="498" y="64"/>
                    <a:pt x="480" y="64"/>
                  </a:cubicBezTo>
                  <a:close/>
                </a:path>
              </a:pathLst>
            </a:custGeom>
            <a:solidFill>
              <a:srgbClr val="7DBA00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72" name="Freeform 44"/>
            <p:cNvSpPr>
              <a:spLocks noEditPoints="1"/>
            </p:cNvSpPr>
            <p:nvPr/>
          </p:nvSpPr>
          <p:spPr bwMode="auto">
            <a:xfrm>
              <a:off x="3276600" y="2177967"/>
              <a:ext cx="526991" cy="664439"/>
            </a:xfrm>
            <a:custGeom>
              <a:avLst/>
              <a:gdLst>
                <a:gd name="T0" fmla="*/ 448 w 448"/>
                <a:gd name="T1" fmla="*/ 96 h 512"/>
                <a:gd name="T2" fmla="*/ 448 w 448"/>
                <a:gd name="T3" fmla="*/ 480 h 512"/>
                <a:gd name="T4" fmla="*/ 416 w 448"/>
                <a:gd name="T5" fmla="*/ 512 h 512"/>
                <a:gd name="T6" fmla="*/ 32 w 448"/>
                <a:gd name="T7" fmla="*/ 512 h 512"/>
                <a:gd name="T8" fmla="*/ 0 w 448"/>
                <a:gd name="T9" fmla="*/ 480 h 512"/>
                <a:gd name="T10" fmla="*/ 0 w 448"/>
                <a:gd name="T11" fmla="*/ 96 h 512"/>
                <a:gd name="T12" fmla="*/ 32 w 448"/>
                <a:gd name="T13" fmla="*/ 64 h 512"/>
                <a:gd name="T14" fmla="*/ 64 w 448"/>
                <a:gd name="T15" fmla="*/ 64 h 512"/>
                <a:gd name="T16" fmla="*/ 64 w 448"/>
                <a:gd name="T17" fmla="*/ 32 h 512"/>
                <a:gd name="T18" fmla="*/ 96 w 448"/>
                <a:gd name="T19" fmla="*/ 0 h 512"/>
                <a:gd name="T20" fmla="*/ 128 w 448"/>
                <a:gd name="T21" fmla="*/ 32 h 512"/>
                <a:gd name="T22" fmla="*/ 128 w 448"/>
                <a:gd name="T23" fmla="*/ 64 h 512"/>
                <a:gd name="T24" fmla="*/ 192 w 448"/>
                <a:gd name="T25" fmla="*/ 64 h 512"/>
                <a:gd name="T26" fmla="*/ 192 w 448"/>
                <a:gd name="T27" fmla="*/ 32 h 512"/>
                <a:gd name="T28" fmla="*/ 224 w 448"/>
                <a:gd name="T29" fmla="*/ 0 h 512"/>
                <a:gd name="T30" fmla="*/ 256 w 448"/>
                <a:gd name="T31" fmla="*/ 32 h 512"/>
                <a:gd name="T32" fmla="*/ 256 w 448"/>
                <a:gd name="T33" fmla="*/ 64 h 512"/>
                <a:gd name="T34" fmla="*/ 320 w 448"/>
                <a:gd name="T35" fmla="*/ 64 h 512"/>
                <a:gd name="T36" fmla="*/ 320 w 448"/>
                <a:gd name="T37" fmla="*/ 32 h 512"/>
                <a:gd name="T38" fmla="*/ 352 w 448"/>
                <a:gd name="T39" fmla="*/ 0 h 512"/>
                <a:gd name="T40" fmla="*/ 384 w 448"/>
                <a:gd name="T41" fmla="*/ 32 h 512"/>
                <a:gd name="T42" fmla="*/ 384 w 448"/>
                <a:gd name="T43" fmla="*/ 64 h 512"/>
                <a:gd name="T44" fmla="*/ 416 w 448"/>
                <a:gd name="T45" fmla="*/ 64 h 512"/>
                <a:gd name="T46" fmla="*/ 448 w 448"/>
                <a:gd name="T47" fmla="*/ 96 h 512"/>
                <a:gd name="T48" fmla="*/ 384 w 448"/>
                <a:gd name="T49" fmla="*/ 192 h 512"/>
                <a:gd name="T50" fmla="*/ 64 w 448"/>
                <a:gd name="T51" fmla="*/ 192 h 512"/>
                <a:gd name="T52" fmla="*/ 64 w 448"/>
                <a:gd name="T53" fmla="*/ 224 h 512"/>
                <a:gd name="T54" fmla="*/ 384 w 448"/>
                <a:gd name="T55" fmla="*/ 224 h 512"/>
                <a:gd name="T56" fmla="*/ 384 w 448"/>
                <a:gd name="T57" fmla="*/ 192 h 512"/>
                <a:gd name="T58" fmla="*/ 384 w 448"/>
                <a:gd name="T59" fmla="*/ 288 h 512"/>
                <a:gd name="T60" fmla="*/ 64 w 448"/>
                <a:gd name="T61" fmla="*/ 288 h 512"/>
                <a:gd name="T62" fmla="*/ 64 w 448"/>
                <a:gd name="T63" fmla="*/ 320 h 512"/>
                <a:gd name="T64" fmla="*/ 384 w 448"/>
                <a:gd name="T65" fmla="*/ 320 h 512"/>
                <a:gd name="T66" fmla="*/ 384 w 448"/>
                <a:gd name="T67" fmla="*/ 288 h 512"/>
                <a:gd name="T68" fmla="*/ 384 w 448"/>
                <a:gd name="T69" fmla="*/ 384 h 512"/>
                <a:gd name="T70" fmla="*/ 64 w 448"/>
                <a:gd name="T71" fmla="*/ 384 h 512"/>
                <a:gd name="T72" fmla="*/ 64 w 448"/>
                <a:gd name="T73" fmla="*/ 416 h 512"/>
                <a:gd name="T74" fmla="*/ 384 w 448"/>
                <a:gd name="T75" fmla="*/ 416 h 512"/>
                <a:gd name="T76" fmla="*/ 384 w 448"/>
                <a:gd name="T77" fmla="*/ 38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8" h="512">
                  <a:moveTo>
                    <a:pt x="448" y="96"/>
                  </a:moveTo>
                  <a:cubicBezTo>
                    <a:pt x="448" y="480"/>
                    <a:pt x="448" y="480"/>
                    <a:pt x="448" y="480"/>
                  </a:cubicBezTo>
                  <a:cubicBezTo>
                    <a:pt x="448" y="498"/>
                    <a:pt x="434" y="512"/>
                    <a:pt x="416" y="512"/>
                  </a:cubicBezTo>
                  <a:cubicBezTo>
                    <a:pt x="32" y="512"/>
                    <a:pt x="32" y="512"/>
                    <a:pt x="32" y="512"/>
                  </a:cubicBezTo>
                  <a:cubicBezTo>
                    <a:pt x="14" y="512"/>
                    <a:pt x="0" y="498"/>
                    <a:pt x="0" y="48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8"/>
                    <a:pt x="14" y="64"/>
                    <a:pt x="32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78" y="0"/>
                    <a:pt x="96" y="0"/>
                  </a:cubicBezTo>
                  <a:cubicBezTo>
                    <a:pt x="114" y="0"/>
                    <a:pt x="128" y="14"/>
                    <a:pt x="128" y="3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14"/>
                    <a:pt x="206" y="0"/>
                    <a:pt x="224" y="0"/>
                  </a:cubicBezTo>
                  <a:cubicBezTo>
                    <a:pt x="242" y="0"/>
                    <a:pt x="256" y="14"/>
                    <a:pt x="256" y="32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20" y="32"/>
                    <a:pt x="320" y="32"/>
                    <a:pt x="320" y="32"/>
                  </a:cubicBezTo>
                  <a:cubicBezTo>
                    <a:pt x="320" y="14"/>
                    <a:pt x="334" y="0"/>
                    <a:pt x="352" y="0"/>
                  </a:cubicBezTo>
                  <a:cubicBezTo>
                    <a:pt x="370" y="0"/>
                    <a:pt x="384" y="14"/>
                    <a:pt x="384" y="32"/>
                  </a:cubicBezTo>
                  <a:cubicBezTo>
                    <a:pt x="384" y="64"/>
                    <a:pt x="384" y="64"/>
                    <a:pt x="384" y="64"/>
                  </a:cubicBezTo>
                  <a:cubicBezTo>
                    <a:pt x="416" y="64"/>
                    <a:pt x="416" y="64"/>
                    <a:pt x="416" y="64"/>
                  </a:cubicBezTo>
                  <a:cubicBezTo>
                    <a:pt x="434" y="64"/>
                    <a:pt x="448" y="78"/>
                    <a:pt x="448" y="96"/>
                  </a:cubicBezTo>
                  <a:close/>
                  <a:moveTo>
                    <a:pt x="384" y="192"/>
                  </a:moveTo>
                  <a:cubicBezTo>
                    <a:pt x="64" y="192"/>
                    <a:pt x="64" y="192"/>
                    <a:pt x="64" y="192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384" y="224"/>
                    <a:pt x="384" y="224"/>
                    <a:pt x="384" y="224"/>
                  </a:cubicBezTo>
                  <a:lnTo>
                    <a:pt x="384" y="192"/>
                  </a:lnTo>
                  <a:close/>
                  <a:moveTo>
                    <a:pt x="384" y="288"/>
                  </a:moveTo>
                  <a:cubicBezTo>
                    <a:pt x="64" y="288"/>
                    <a:pt x="64" y="288"/>
                    <a:pt x="64" y="288"/>
                  </a:cubicBezTo>
                  <a:cubicBezTo>
                    <a:pt x="64" y="320"/>
                    <a:pt x="64" y="320"/>
                    <a:pt x="64" y="320"/>
                  </a:cubicBezTo>
                  <a:cubicBezTo>
                    <a:pt x="384" y="320"/>
                    <a:pt x="384" y="320"/>
                    <a:pt x="384" y="320"/>
                  </a:cubicBezTo>
                  <a:lnTo>
                    <a:pt x="384" y="288"/>
                  </a:lnTo>
                  <a:close/>
                  <a:moveTo>
                    <a:pt x="384" y="384"/>
                  </a:moveTo>
                  <a:cubicBezTo>
                    <a:pt x="64" y="384"/>
                    <a:pt x="64" y="384"/>
                    <a:pt x="64" y="384"/>
                  </a:cubicBezTo>
                  <a:cubicBezTo>
                    <a:pt x="64" y="416"/>
                    <a:pt x="64" y="416"/>
                    <a:pt x="64" y="416"/>
                  </a:cubicBezTo>
                  <a:cubicBezTo>
                    <a:pt x="384" y="416"/>
                    <a:pt x="384" y="416"/>
                    <a:pt x="384" y="416"/>
                  </a:cubicBezTo>
                  <a:lnTo>
                    <a:pt x="384" y="384"/>
                  </a:lnTo>
                  <a:close/>
                </a:path>
              </a:pathLst>
            </a:custGeom>
            <a:solidFill>
              <a:srgbClr val="183E4C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73" name="Rectangle 17"/>
          <p:cNvSpPr/>
          <p:nvPr/>
        </p:nvSpPr>
        <p:spPr>
          <a:xfrm>
            <a:off x="3091690" y="1584037"/>
            <a:ext cx="1510820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需要存档的</a:t>
            </a:r>
            <a:endParaRPr lang="en-US" altLang="zh-CN" sz="135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受控</a:t>
            </a:r>
            <a:r>
              <a:rPr lang="zh-CN" altLang="en-US" sz="135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13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350" b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en-US" altLang="zh-CN" sz="1350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</a:pPr>
            <a:endParaRPr lang="zh-CN" altLang="en-US" sz="900" dirty="0"/>
          </a:p>
        </p:txBody>
      </p:sp>
      <p:cxnSp>
        <p:nvCxnSpPr>
          <p:cNvPr id="74" name="Straight Connector 39"/>
          <p:cNvCxnSpPr/>
          <p:nvPr/>
        </p:nvCxnSpPr>
        <p:spPr>
          <a:xfrm>
            <a:off x="445184" y="1331705"/>
            <a:ext cx="3970411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40"/>
          <p:cNvSpPr/>
          <p:nvPr/>
        </p:nvSpPr>
        <p:spPr>
          <a:xfrm>
            <a:off x="445183" y="1028700"/>
            <a:ext cx="1134000" cy="3030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存放 </a:t>
            </a:r>
            <a:r>
              <a:rPr lang="en-US" altLang="zh-CN" sz="105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Contain</a:t>
            </a:r>
            <a:endParaRPr lang="zh-CN" altLang="en-US" sz="135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6" name="Straight Connector 41"/>
          <p:cNvCxnSpPr/>
          <p:nvPr/>
        </p:nvCxnSpPr>
        <p:spPr>
          <a:xfrm>
            <a:off x="445184" y="2942846"/>
            <a:ext cx="3970411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42"/>
          <p:cNvSpPr/>
          <p:nvPr/>
        </p:nvSpPr>
        <p:spPr>
          <a:xfrm>
            <a:off x="445183" y="2639842"/>
            <a:ext cx="1134000" cy="3030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替代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endParaRPr lang="zh-CN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reeform 5"/>
          <p:cNvSpPr/>
          <p:nvPr/>
        </p:nvSpPr>
        <p:spPr bwMode="auto">
          <a:xfrm rot="17952227">
            <a:off x="4949010" y="1875240"/>
            <a:ext cx="891000" cy="891000"/>
          </a:xfrm>
          <a:custGeom>
            <a:avLst/>
            <a:gdLst>
              <a:gd name="T0" fmla="*/ 526 w 590"/>
              <a:gd name="T1" fmla="*/ 92 h 566"/>
              <a:gd name="T2" fmla="*/ 426 w 590"/>
              <a:gd name="T3" fmla="*/ 25 h 566"/>
              <a:gd name="T4" fmla="*/ 327 w 590"/>
              <a:gd name="T5" fmla="*/ 2 h 566"/>
              <a:gd name="T6" fmla="*/ 326 w 590"/>
              <a:gd name="T7" fmla="*/ 2 h 566"/>
              <a:gd name="T8" fmla="*/ 289 w 590"/>
              <a:gd name="T9" fmla="*/ 0 h 566"/>
              <a:gd name="T10" fmla="*/ 262 w 590"/>
              <a:gd name="T11" fmla="*/ 1 h 566"/>
              <a:gd name="T12" fmla="*/ 176 w 590"/>
              <a:gd name="T13" fmla="*/ 14 h 566"/>
              <a:gd name="T14" fmla="*/ 58 w 590"/>
              <a:gd name="T15" fmla="*/ 79 h 566"/>
              <a:gd name="T16" fmla="*/ 29 w 590"/>
              <a:gd name="T17" fmla="*/ 119 h 566"/>
              <a:gd name="T18" fmla="*/ 22 w 590"/>
              <a:gd name="T19" fmla="*/ 133 h 566"/>
              <a:gd name="T20" fmla="*/ 0 w 590"/>
              <a:gd name="T21" fmla="*/ 245 h 566"/>
              <a:gd name="T22" fmla="*/ 25 w 590"/>
              <a:gd name="T23" fmla="*/ 363 h 566"/>
              <a:gd name="T24" fmla="*/ 187 w 590"/>
              <a:gd name="T25" fmla="*/ 538 h 566"/>
              <a:gd name="T26" fmla="*/ 278 w 590"/>
              <a:gd name="T27" fmla="*/ 563 h 566"/>
              <a:gd name="T28" fmla="*/ 382 w 590"/>
              <a:gd name="T29" fmla="*/ 550 h 566"/>
              <a:gd name="T30" fmla="*/ 480 w 590"/>
              <a:gd name="T31" fmla="*/ 476 h 566"/>
              <a:gd name="T32" fmla="*/ 570 w 590"/>
              <a:gd name="T33" fmla="*/ 301 h 566"/>
              <a:gd name="T34" fmla="*/ 526 w 590"/>
              <a:gd name="T35" fmla="*/ 9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rgbClr val="5EABE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/>
          </a:p>
        </p:txBody>
      </p:sp>
      <p:sp>
        <p:nvSpPr>
          <p:cNvPr id="80" name="Freeform 5"/>
          <p:cNvSpPr/>
          <p:nvPr/>
        </p:nvSpPr>
        <p:spPr bwMode="auto">
          <a:xfrm rot="17952227">
            <a:off x="7833647" y="2491560"/>
            <a:ext cx="891000" cy="891000"/>
          </a:xfrm>
          <a:custGeom>
            <a:avLst/>
            <a:gdLst>
              <a:gd name="T0" fmla="*/ 526 w 590"/>
              <a:gd name="T1" fmla="*/ 92 h 566"/>
              <a:gd name="T2" fmla="*/ 426 w 590"/>
              <a:gd name="T3" fmla="*/ 25 h 566"/>
              <a:gd name="T4" fmla="*/ 327 w 590"/>
              <a:gd name="T5" fmla="*/ 2 h 566"/>
              <a:gd name="T6" fmla="*/ 326 w 590"/>
              <a:gd name="T7" fmla="*/ 2 h 566"/>
              <a:gd name="T8" fmla="*/ 289 w 590"/>
              <a:gd name="T9" fmla="*/ 0 h 566"/>
              <a:gd name="T10" fmla="*/ 262 w 590"/>
              <a:gd name="T11" fmla="*/ 1 h 566"/>
              <a:gd name="T12" fmla="*/ 176 w 590"/>
              <a:gd name="T13" fmla="*/ 14 h 566"/>
              <a:gd name="T14" fmla="*/ 58 w 590"/>
              <a:gd name="T15" fmla="*/ 79 h 566"/>
              <a:gd name="T16" fmla="*/ 29 w 590"/>
              <a:gd name="T17" fmla="*/ 119 h 566"/>
              <a:gd name="T18" fmla="*/ 22 w 590"/>
              <a:gd name="T19" fmla="*/ 133 h 566"/>
              <a:gd name="T20" fmla="*/ 0 w 590"/>
              <a:gd name="T21" fmla="*/ 245 h 566"/>
              <a:gd name="T22" fmla="*/ 25 w 590"/>
              <a:gd name="T23" fmla="*/ 363 h 566"/>
              <a:gd name="T24" fmla="*/ 187 w 590"/>
              <a:gd name="T25" fmla="*/ 538 h 566"/>
              <a:gd name="T26" fmla="*/ 278 w 590"/>
              <a:gd name="T27" fmla="*/ 563 h 566"/>
              <a:gd name="T28" fmla="*/ 382 w 590"/>
              <a:gd name="T29" fmla="*/ 550 h 566"/>
              <a:gd name="T30" fmla="*/ 480 w 590"/>
              <a:gd name="T31" fmla="*/ 476 h 566"/>
              <a:gd name="T32" fmla="*/ 570 w 590"/>
              <a:gd name="T33" fmla="*/ 301 h 566"/>
              <a:gd name="T34" fmla="*/ 526 w 590"/>
              <a:gd name="T35" fmla="*/ 9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/>
          </a:p>
        </p:txBody>
      </p:sp>
      <p:sp>
        <p:nvSpPr>
          <p:cNvPr id="81" name="Freeform 5"/>
          <p:cNvSpPr/>
          <p:nvPr/>
        </p:nvSpPr>
        <p:spPr bwMode="auto">
          <a:xfrm>
            <a:off x="4930200" y="3112650"/>
            <a:ext cx="1215000" cy="945000"/>
          </a:xfrm>
          <a:custGeom>
            <a:avLst/>
            <a:gdLst>
              <a:gd name="T0" fmla="*/ 526 w 590"/>
              <a:gd name="T1" fmla="*/ 92 h 566"/>
              <a:gd name="T2" fmla="*/ 426 w 590"/>
              <a:gd name="T3" fmla="*/ 25 h 566"/>
              <a:gd name="T4" fmla="*/ 327 w 590"/>
              <a:gd name="T5" fmla="*/ 2 h 566"/>
              <a:gd name="T6" fmla="*/ 326 w 590"/>
              <a:gd name="T7" fmla="*/ 2 h 566"/>
              <a:gd name="T8" fmla="*/ 289 w 590"/>
              <a:gd name="T9" fmla="*/ 0 h 566"/>
              <a:gd name="T10" fmla="*/ 262 w 590"/>
              <a:gd name="T11" fmla="*/ 1 h 566"/>
              <a:gd name="T12" fmla="*/ 176 w 590"/>
              <a:gd name="T13" fmla="*/ 14 h 566"/>
              <a:gd name="T14" fmla="*/ 58 w 590"/>
              <a:gd name="T15" fmla="*/ 79 h 566"/>
              <a:gd name="T16" fmla="*/ 29 w 590"/>
              <a:gd name="T17" fmla="*/ 119 h 566"/>
              <a:gd name="T18" fmla="*/ 22 w 590"/>
              <a:gd name="T19" fmla="*/ 133 h 566"/>
              <a:gd name="T20" fmla="*/ 0 w 590"/>
              <a:gd name="T21" fmla="*/ 245 h 566"/>
              <a:gd name="T22" fmla="*/ 25 w 590"/>
              <a:gd name="T23" fmla="*/ 363 h 566"/>
              <a:gd name="T24" fmla="*/ 187 w 590"/>
              <a:gd name="T25" fmla="*/ 538 h 566"/>
              <a:gd name="T26" fmla="*/ 278 w 590"/>
              <a:gd name="T27" fmla="*/ 563 h 566"/>
              <a:gd name="T28" fmla="*/ 382 w 590"/>
              <a:gd name="T29" fmla="*/ 550 h 566"/>
              <a:gd name="T30" fmla="*/ 480 w 590"/>
              <a:gd name="T31" fmla="*/ 476 h 566"/>
              <a:gd name="T32" fmla="*/ 570 w 590"/>
              <a:gd name="T33" fmla="*/ 301 h 566"/>
              <a:gd name="T34" fmla="*/ 526 w 590"/>
              <a:gd name="T35" fmla="*/ 9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rgbClr val="8524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/>
          </a:p>
        </p:txBody>
      </p:sp>
      <p:sp>
        <p:nvSpPr>
          <p:cNvPr id="82" name="Rectangle 80"/>
          <p:cNvSpPr/>
          <p:nvPr/>
        </p:nvSpPr>
        <p:spPr>
          <a:xfrm>
            <a:off x="5943600" y="956102"/>
            <a:ext cx="204978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按照树形结构分类浏览查找文档</a:t>
            </a:r>
            <a:endParaRPr lang="en-US" altLang="zh-CN" sz="900" i="1" dirty="0">
              <a:solidFill>
                <a:sysClr val="windowText" lastClr="000000">
                  <a:lumMod val="65000"/>
                  <a:lumOff val="35000"/>
                </a:sysClr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Rectangle 81"/>
          <p:cNvSpPr/>
          <p:nvPr/>
        </p:nvSpPr>
        <p:spPr>
          <a:xfrm>
            <a:off x="5671267" y="1556684"/>
            <a:ext cx="2183130" cy="391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基于属性标签对文档进行快速筛选</a:t>
            </a:r>
            <a:endParaRPr lang="en-US" altLang="zh-CN" sz="1050" b="1" i="1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900" i="1" dirty="0">
              <a:solidFill>
                <a:sysClr val="windowText" lastClr="000000">
                  <a:lumMod val="65000"/>
                  <a:lumOff val="35000"/>
                </a:sysClr>
              </a:solidFill>
              <a:ea typeface="微软雅黑" panose="020B0503020204020204" pitchFamily="34" charset="-122"/>
            </a:endParaRPr>
          </a:p>
        </p:txBody>
      </p:sp>
      <p:sp>
        <p:nvSpPr>
          <p:cNvPr id="84" name="Rectangle 82"/>
          <p:cNvSpPr/>
          <p:nvPr/>
        </p:nvSpPr>
        <p:spPr>
          <a:xfrm>
            <a:off x="5829300" y="2171701"/>
            <a:ext cx="178308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支持关键字搜索、全文搜索</a:t>
            </a:r>
            <a:endParaRPr lang="en-US" altLang="zh-CN" sz="900" i="1" dirty="0">
              <a:solidFill>
                <a:sysClr val="windowText" lastClr="000000">
                  <a:lumMod val="65000"/>
                  <a:lumOff val="35000"/>
                </a:sysClr>
              </a:solidFill>
              <a:ea typeface="微软雅黑" panose="020B0503020204020204" pitchFamily="34" charset="-122"/>
            </a:endParaRPr>
          </a:p>
        </p:txBody>
      </p:sp>
      <p:sp>
        <p:nvSpPr>
          <p:cNvPr id="85" name="Rectangle 83"/>
          <p:cNvSpPr/>
          <p:nvPr/>
        </p:nvSpPr>
        <p:spPr>
          <a:xfrm>
            <a:off x="5657850" y="2800351"/>
            <a:ext cx="21831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看到好的文档推荐给其他用户阅读</a:t>
            </a:r>
            <a:endParaRPr lang="en-US" altLang="zh-CN" sz="900" i="1" dirty="0">
              <a:solidFill>
                <a:sysClr val="windowText" lastClr="000000">
                  <a:lumMod val="65000"/>
                  <a:lumOff val="35000"/>
                </a:sysClr>
              </a:solidFill>
              <a:ea typeface="微软雅黑" panose="020B0503020204020204" pitchFamily="34" charset="-122"/>
            </a:endParaRPr>
          </a:p>
        </p:txBody>
      </p:sp>
      <p:sp>
        <p:nvSpPr>
          <p:cNvPr id="86" name="Rectangle 84"/>
          <p:cNvSpPr/>
          <p:nvPr/>
        </p:nvSpPr>
        <p:spPr>
          <a:xfrm>
            <a:off x="6185617" y="3429001"/>
            <a:ext cx="21831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更新文档后系统自动归档历史版本</a:t>
            </a:r>
            <a:endParaRPr lang="en-US" altLang="zh-CN" sz="900" i="1" dirty="0">
              <a:solidFill>
                <a:sysClr val="windowText" lastClr="000000">
                  <a:lumMod val="65000"/>
                  <a:lumOff val="35000"/>
                </a:sysClr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Rectangle 85"/>
          <p:cNvSpPr/>
          <p:nvPr/>
        </p:nvSpPr>
        <p:spPr>
          <a:xfrm>
            <a:off x="4443252" y="4106987"/>
            <a:ext cx="33066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从人员，部门，岗位，群组维</a:t>
            </a:r>
            <a:r>
              <a:rPr lang="zh-CN" altLang="en-US" sz="1050" b="1" i="1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en-US" altLang="zh-CN" sz="1050" b="1" i="1" dirty="0" smtClea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050" b="1" i="1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置各类文</a:t>
            </a:r>
            <a:r>
              <a:rPr lang="zh-CN" altLang="en-US" sz="1050" b="1" i="1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档的</a:t>
            </a:r>
            <a:r>
              <a:rPr lang="zh-CN" altLang="en-US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阅读、下载、上传</a:t>
            </a:r>
            <a:r>
              <a:rPr lang="en-US" altLang="zh-CN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1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更新和删除权限</a:t>
            </a:r>
            <a:endParaRPr lang="en-US" altLang="zh-CN" sz="900" i="1" dirty="0">
              <a:solidFill>
                <a:sysClr val="windowText" lastClr="000000">
                  <a:lumMod val="65000"/>
                  <a:lumOff val="35000"/>
                </a:sys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5763150" y="954581"/>
            <a:ext cx="2295000" cy="0"/>
          </a:xfrm>
          <a:prstGeom prst="line">
            <a:avLst/>
          </a:prstGeom>
          <a:ln w="19050">
            <a:solidFill>
              <a:srgbClr val="F89E2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9"/>
          <p:cNvCxnSpPr/>
          <p:nvPr/>
        </p:nvCxnSpPr>
        <p:spPr>
          <a:xfrm>
            <a:off x="5600700" y="1554483"/>
            <a:ext cx="2295000" cy="0"/>
          </a:xfrm>
          <a:prstGeom prst="line">
            <a:avLst/>
          </a:prstGeom>
          <a:ln w="19050">
            <a:solidFill>
              <a:srgbClr val="183E4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90"/>
          <p:cNvCxnSpPr/>
          <p:nvPr/>
        </p:nvCxnSpPr>
        <p:spPr>
          <a:xfrm flipV="1">
            <a:off x="4973850" y="4092249"/>
            <a:ext cx="2970000" cy="7103"/>
          </a:xfrm>
          <a:prstGeom prst="line">
            <a:avLst/>
          </a:prstGeom>
          <a:ln w="19050">
            <a:solidFill>
              <a:srgbClr val="90C2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2"/>
          <p:cNvCxnSpPr/>
          <p:nvPr/>
        </p:nvCxnSpPr>
        <p:spPr>
          <a:xfrm>
            <a:off x="5715000" y="2171700"/>
            <a:ext cx="2295000" cy="1"/>
          </a:xfrm>
          <a:prstGeom prst="line">
            <a:avLst/>
          </a:prstGeom>
          <a:ln w="19050">
            <a:solidFill>
              <a:srgbClr val="5EABE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7"/>
          <p:cNvCxnSpPr/>
          <p:nvPr/>
        </p:nvCxnSpPr>
        <p:spPr>
          <a:xfrm>
            <a:off x="6048900" y="3415497"/>
            <a:ext cx="2295000" cy="0"/>
          </a:xfrm>
          <a:prstGeom prst="line">
            <a:avLst/>
          </a:prstGeom>
          <a:ln w="19050">
            <a:solidFill>
              <a:srgbClr val="85248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9"/>
          <p:cNvCxnSpPr/>
          <p:nvPr/>
        </p:nvCxnSpPr>
        <p:spPr>
          <a:xfrm>
            <a:off x="5648850" y="2802806"/>
            <a:ext cx="2295000" cy="0"/>
          </a:xfrm>
          <a:prstGeom prst="line">
            <a:avLst/>
          </a:prstGeom>
          <a:ln w="19050">
            <a:solidFill>
              <a:srgbClr val="FB379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5"/>
          <p:cNvSpPr/>
          <p:nvPr/>
        </p:nvSpPr>
        <p:spPr bwMode="auto">
          <a:xfrm rot="3526558">
            <a:off x="7849910" y="3572975"/>
            <a:ext cx="945000" cy="1215000"/>
          </a:xfrm>
          <a:custGeom>
            <a:avLst/>
            <a:gdLst>
              <a:gd name="T0" fmla="*/ 526 w 590"/>
              <a:gd name="T1" fmla="*/ 92 h 566"/>
              <a:gd name="T2" fmla="*/ 426 w 590"/>
              <a:gd name="T3" fmla="*/ 25 h 566"/>
              <a:gd name="T4" fmla="*/ 327 w 590"/>
              <a:gd name="T5" fmla="*/ 2 h 566"/>
              <a:gd name="T6" fmla="*/ 326 w 590"/>
              <a:gd name="T7" fmla="*/ 2 h 566"/>
              <a:gd name="T8" fmla="*/ 289 w 590"/>
              <a:gd name="T9" fmla="*/ 0 h 566"/>
              <a:gd name="T10" fmla="*/ 262 w 590"/>
              <a:gd name="T11" fmla="*/ 1 h 566"/>
              <a:gd name="T12" fmla="*/ 176 w 590"/>
              <a:gd name="T13" fmla="*/ 14 h 566"/>
              <a:gd name="T14" fmla="*/ 58 w 590"/>
              <a:gd name="T15" fmla="*/ 79 h 566"/>
              <a:gd name="T16" fmla="*/ 29 w 590"/>
              <a:gd name="T17" fmla="*/ 119 h 566"/>
              <a:gd name="T18" fmla="*/ 22 w 590"/>
              <a:gd name="T19" fmla="*/ 133 h 566"/>
              <a:gd name="T20" fmla="*/ 0 w 590"/>
              <a:gd name="T21" fmla="*/ 245 h 566"/>
              <a:gd name="T22" fmla="*/ 25 w 590"/>
              <a:gd name="T23" fmla="*/ 363 h 566"/>
              <a:gd name="T24" fmla="*/ 187 w 590"/>
              <a:gd name="T25" fmla="*/ 538 h 566"/>
              <a:gd name="T26" fmla="*/ 278 w 590"/>
              <a:gd name="T27" fmla="*/ 563 h 566"/>
              <a:gd name="T28" fmla="*/ 382 w 590"/>
              <a:gd name="T29" fmla="*/ 550 h 566"/>
              <a:gd name="T30" fmla="*/ 480 w 590"/>
              <a:gd name="T31" fmla="*/ 476 h 566"/>
              <a:gd name="T32" fmla="*/ 570 w 590"/>
              <a:gd name="T33" fmla="*/ 301 h 566"/>
              <a:gd name="T34" fmla="*/ 526 w 590"/>
              <a:gd name="T35" fmla="*/ 9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rgbClr val="90C25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/>
          </a:p>
        </p:txBody>
      </p:sp>
      <p:sp>
        <p:nvSpPr>
          <p:cNvPr id="95" name="TextBox 46"/>
          <p:cNvSpPr txBox="1"/>
          <p:nvPr/>
        </p:nvSpPr>
        <p:spPr>
          <a:xfrm>
            <a:off x="5043510" y="2055283"/>
            <a:ext cx="70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Search</a:t>
            </a:r>
            <a:endParaRPr lang="zh-CN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6" name="TextBox 47"/>
          <p:cNvSpPr txBox="1"/>
          <p:nvPr/>
        </p:nvSpPr>
        <p:spPr>
          <a:xfrm>
            <a:off x="7928147" y="2671603"/>
            <a:ext cx="70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en-US" altLang="zh-CN" sz="1200" dirty="0">
                <a:solidFill>
                  <a:schemeClr val="bg1"/>
                </a:solidFill>
                <a:ea typeface="+mj-ea"/>
              </a:rPr>
              <a:t>Sharing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7" name="TextBox 48"/>
          <p:cNvSpPr txBox="1"/>
          <p:nvPr/>
        </p:nvSpPr>
        <p:spPr>
          <a:xfrm>
            <a:off x="4997700" y="3193703"/>
            <a:ext cx="1080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  <a:r>
              <a:rPr lang="en-US" altLang="zh-CN" sz="1200" dirty="0">
                <a:solidFill>
                  <a:schemeClr val="bg1"/>
                </a:solidFill>
                <a:ea typeface="+mj-ea"/>
              </a:rPr>
              <a:t>Version management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8" name="TextBox 49"/>
          <p:cNvSpPr txBox="1"/>
          <p:nvPr/>
        </p:nvSpPr>
        <p:spPr>
          <a:xfrm>
            <a:off x="7835400" y="3878018"/>
            <a:ext cx="1080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r>
              <a:rPr lang="en-US" altLang="zh-CN" sz="1200" dirty="0">
                <a:solidFill>
                  <a:schemeClr val="bg1"/>
                </a:solidFill>
                <a:ea typeface="+mj-ea"/>
              </a:rPr>
              <a:t>Authority control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9" name="Freeform 5"/>
          <p:cNvSpPr/>
          <p:nvPr/>
        </p:nvSpPr>
        <p:spPr bwMode="auto">
          <a:xfrm rot="9502714">
            <a:off x="7790908" y="1275817"/>
            <a:ext cx="891041" cy="891000"/>
          </a:xfrm>
          <a:custGeom>
            <a:avLst/>
            <a:gdLst>
              <a:gd name="T0" fmla="*/ 526 w 590"/>
              <a:gd name="T1" fmla="*/ 92 h 566"/>
              <a:gd name="T2" fmla="*/ 426 w 590"/>
              <a:gd name="T3" fmla="*/ 25 h 566"/>
              <a:gd name="T4" fmla="*/ 327 w 590"/>
              <a:gd name="T5" fmla="*/ 2 h 566"/>
              <a:gd name="T6" fmla="*/ 326 w 590"/>
              <a:gd name="T7" fmla="*/ 2 h 566"/>
              <a:gd name="T8" fmla="*/ 289 w 590"/>
              <a:gd name="T9" fmla="*/ 0 h 566"/>
              <a:gd name="T10" fmla="*/ 262 w 590"/>
              <a:gd name="T11" fmla="*/ 1 h 566"/>
              <a:gd name="T12" fmla="*/ 176 w 590"/>
              <a:gd name="T13" fmla="*/ 14 h 566"/>
              <a:gd name="T14" fmla="*/ 58 w 590"/>
              <a:gd name="T15" fmla="*/ 79 h 566"/>
              <a:gd name="T16" fmla="*/ 29 w 590"/>
              <a:gd name="T17" fmla="*/ 119 h 566"/>
              <a:gd name="T18" fmla="*/ 22 w 590"/>
              <a:gd name="T19" fmla="*/ 133 h 566"/>
              <a:gd name="T20" fmla="*/ 0 w 590"/>
              <a:gd name="T21" fmla="*/ 245 h 566"/>
              <a:gd name="T22" fmla="*/ 25 w 590"/>
              <a:gd name="T23" fmla="*/ 363 h 566"/>
              <a:gd name="T24" fmla="*/ 187 w 590"/>
              <a:gd name="T25" fmla="*/ 538 h 566"/>
              <a:gd name="T26" fmla="*/ 278 w 590"/>
              <a:gd name="T27" fmla="*/ 563 h 566"/>
              <a:gd name="T28" fmla="*/ 382 w 590"/>
              <a:gd name="T29" fmla="*/ 550 h 566"/>
              <a:gd name="T30" fmla="*/ 480 w 590"/>
              <a:gd name="T31" fmla="*/ 476 h 566"/>
              <a:gd name="T32" fmla="*/ 570 w 590"/>
              <a:gd name="T33" fmla="*/ 301 h 566"/>
              <a:gd name="T34" fmla="*/ 526 w 590"/>
              <a:gd name="T35" fmla="*/ 9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rgbClr val="183E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/>
          </a:p>
        </p:txBody>
      </p:sp>
      <p:sp>
        <p:nvSpPr>
          <p:cNvPr id="100" name="TextBox 79"/>
          <p:cNvSpPr txBox="1"/>
          <p:nvPr/>
        </p:nvSpPr>
        <p:spPr>
          <a:xfrm>
            <a:off x="7885428" y="1455859"/>
            <a:ext cx="70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</a:t>
            </a:r>
            <a:r>
              <a:rPr lang="en-US" altLang="zh-CN" sz="1200" dirty="0">
                <a:solidFill>
                  <a:schemeClr val="bg1"/>
                </a:solidFill>
                <a:ea typeface="+mj-ea"/>
              </a:rPr>
              <a:t>Filtering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10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07" y="3860362"/>
            <a:ext cx="1878572" cy="407143"/>
          </a:xfrm>
          <a:prstGeom prst="rect">
            <a:avLst/>
          </a:prstGeom>
        </p:spPr>
      </p:pic>
      <p:pic>
        <p:nvPicPr>
          <p:cNvPr id="10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89" y="3193703"/>
            <a:ext cx="1928572" cy="557143"/>
          </a:xfrm>
          <a:prstGeom prst="rect">
            <a:avLst/>
          </a:prstGeom>
        </p:spPr>
      </p:pic>
      <p:sp>
        <p:nvSpPr>
          <p:cNvPr id="103" name="Freeform 5"/>
          <p:cNvSpPr/>
          <p:nvPr/>
        </p:nvSpPr>
        <p:spPr bwMode="auto">
          <a:xfrm rot="9502714">
            <a:off x="4990559" y="675243"/>
            <a:ext cx="891000" cy="891000"/>
          </a:xfrm>
          <a:custGeom>
            <a:avLst/>
            <a:gdLst>
              <a:gd name="T0" fmla="*/ 526 w 590"/>
              <a:gd name="T1" fmla="*/ 92 h 566"/>
              <a:gd name="T2" fmla="*/ 426 w 590"/>
              <a:gd name="T3" fmla="*/ 25 h 566"/>
              <a:gd name="T4" fmla="*/ 327 w 590"/>
              <a:gd name="T5" fmla="*/ 2 h 566"/>
              <a:gd name="T6" fmla="*/ 326 w 590"/>
              <a:gd name="T7" fmla="*/ 2 h 566"/>
              <a:gd name="T8" fmla="*/ 289 w 590"/>
              <a:gd name="T9" fmla="*/ 0 h 566"/>
              <a:gd name="T10" fmla="*/ 262 w 590"/>
              <a:gd name="T11" fmla="*/ 1 h 566"/>
              <a:gd name="T12" fmla="*/ 176 w 590"/>
              <a:gd name="T13" fmla="*/ 14 h 566"/>
              <a:gd name="T14" fmla="*/ 58 w 590"/>
              <a:gd name="T15" fmla="*/ 79 h 566"/>
              <a:gd name="T16" fmla="*/ 29 w 590"/>
              <a:gd name="T17" fmla="*/ 119 h 566"/>
              <a:gd name="T18" fmla="*/ 22 w 590"/>
              <a:gd name="T19" fmla="*/ 133 h 566"/>
              <a:gd name="T20" fmla="*/ 0 w 590"/>
              <a:gd name="T21" fmla="*/ 245 h 566"/>
              <a:gd name="T22" fmla="*/ 25 w 590"/>
              <a:gd name="T23" fmla="*/ 363 h 566"/>
              <a:gd name="T24" fmla="*/ 187 w 590"/>
              <a:gd name="T25" fmla="*/ 538 h 566"/>
              <a:gd name="T26" fmla="*/ 278 w 590"/>
              <a:gd name="T27" fmla="*/ 563 h 566"/>
              <a:gd name="T28" fmla="*/ 382 w 590"/>
              <a:gd name="T29" fmla="*/ 550 h 566"/>
              <a:gd name="T30" fmla="*/ 480 w 590"/>
              <a:gd name="T31" fmla="*/ 476 h 566"/>
              <a:gd name="T32" fmla="*/ 570 w 590"/>
              <a:gd name="T33" fmla="*/ 301 h 566"/>
              <a:gd name="T34" fmla="*/ 526 w 590"/>
              <a:gd name="T35" fmla="*/ 9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0" h="566">
                <a:moveTo>
                  <a:pt x="526" y="92"/>
                </a:moveTo>
                <a:cubicBezTo>
                  <a:pt x="498" y="61"/>
                  <a:pt x="464" y="40"/>
                  <a:pt x="426" y="25"/>
                </a:cubicBezTo>
                <a:cubicBezTo>
                  <a:pt x="394" y="12"/>
                  <a:pt x="361" y="5"/>
                  <a:pt x="327" y="2"/>
                </a:cubicBezTo>
                <a:cubicBezTo>
                  <a:pt x="327" y="2"/>
                  <a:pt x="327" y="2"/>
                  <a:pt x="326" y="2"/>
                </a:cubicBezTo>
                <a:cubicBezTo>
                  <a:pt x="315" y="1"/>
                  <a:pt x="303" y="0"/>
                  <a:pt x="289" y="0"/>
                </a:cubicBezTo>
                <a:cubicBezTo>
                  <a:pt x="280" y="0"/>
                  <a:pt x="271" y="1"/>
                  <a:pt x="262" y="1"/>
                </a:cubicBezTo>
                <a:cubicBezTo>
                  <a:pt x="237" y="1"/>
                  <a:pt x="207" y="5"/>
                  <a:pt x="176" y="14"/>
                </a:cubicBezTo>
                <a:cubicBezTo>
                  <a:pt x="121" y="29"/>
                  <a:pt x="76" y="54"/>
                  <a:pt x="58" y="79"/>
                </a:cubicBezTo>
                <a:cubicBezTo>
                  <a:pt x="47" y="91"/>
                  <a:pt x="37" y="104"/>
                  <a:pt x="29" y="119"/>
                </a:cubicBezTo>
                <a:cubicBezTo>
                  <a:pt x="26" y="124"/>
                  <a:pt x="24" y="128"/>
                  <a:pt x="22" y="133"/>
                </a:cubicBezTo>
                <a:cubicBezTo>
                  <a:pt x="8" y="163"/>
                  <a:pt x="0" y="202"/>
                  <a:pt x="0" y="245"/>
                </a:cubicBezTo>
                <a:cubicBezTo>
                  <a:pt x="0" y="291"/>
                  <a:pt x="9" y="333"/>
                  <a:pt x="25" y="363"/>
                </a:cubicBezTo>
                <a:cubicBezTo>
                  <a:pt x="58" y="439"/>
                  <a:pt x="111" y="499"/>
                  <a:pt x="187" y="538"/>
                </a:cubicBezTo>
                <a:cubicBezTo>
                  <a:pt x="215" y="552"/>
                  <a:pt x="246" y="560"/>
                  <a:pt x="278" y="563"/>
                </a:cubicBezTo>
                <a:cubicBezTo>
                  <a:pt x="314" y="566"/>
                  <a:pt x="349" y="563"/>
                  <a:pt x="382" y="550"/>
                </a:cubicBezTo>
                <a:cubicBezTo>
                  <a:pt x="422" y="535"/>
                  <a:pt x="453" y="508"/>
                  <a:pt x="480" y="476"/>
                </a:cubicBezTo>
                <a:cubicBezTo>
                  <a:pt x="524" y="425"/>
                  <a:pt x="554" y="366"/>
                  <a:pt x="570" y="301"/>
                </a:cubicBezTo>
                <a:cubicBezTo>
                  <a:pt x="590" y="225"/>
                  <a:pt x="580" y="153"/>
                  <a:pt x="526" y="92"/>
                </a:cubicBezTo>
                <a:close/>
              </a:path>
            </a:pathLst>
          </a:custGeom>
          <a:solidFill>
            <a:srgbClr val="F89E2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/>
          </a:p>
        </p:txBody>
      </p:sp>
      <p:sp>
        <p:nvSpPr>
          <p:cNvPr id="104" name="TextBox 59"/>
          <p:cNvSpPr txBox="1"/>
          <p:nvPr/>
        </p:nvSpPr>
        <p:spPr>
          <a:xfrm>
            <a:off x="5085059" y="855286"/>
            <a:ext cx="70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Browse</a:t>
            </a:r>
            <a:endParaRPr lang="zh-CN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文本框 36"/>
          <p:cNvSpPr txBox="1"/>
          <p:nvPr/>
        </p:nvSpPr>
        <p:spPr>
          <a:xfrm>
            <a:off x="95249" y="71420"/>
            <a:ext cx="484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IDOC</a:t>
            </a:r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系统主要应用范围与功能说明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36"/>
          <p:cNvSpPr txBox="1"/>
          <p:nvPr/>
        </p:nvSpPr>
        <p:spPr>
          <a:xfrm>
            <a:off x="102235" y="5745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编辑工厂分类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9"/>
          <p:cNvSpPr txBox="1"/>
          <p:nvPr/>
        </p:nvSpPr>
        <p:spPr>
          <a:xfrm>
            <a:off x="297815" y="748030"/>
            <a:ext cx="3138170" cy="288925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编辑工厂分类操作步骤：</a:t>
            </a:r>
            <a:endParaRPr lang="zh-CN" alt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进入</a:t>
            </a:r>
            <a:r>
              <a:rPr lang="en-US" altLang="zh-CN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工厂分类管理</a:t>
            </a:r>
            <a:r>
              <a:rPr lang="en-US" altLang="zh-CN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点击到最小分类</a:t>
            </a:r>
            <a:endParaRPr lang="zh-CN" alt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该分类的基本信息</a:t>
            </a:r>
            <a:endParaRPr 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勾选后该分类文档上传需要审批人同意后才能完成上传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b="1" dirty="0" smtClean="0">
                <a:solidFill>
                  <a:srgbClr val="FF0000"/>
                </a:solidFill>
                <a:sym typeface="+mn-ea"/>
              </a:rPr>
              <a:t>④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勾选后没有权限的人可以进行临时授权申请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b="1" dirty="0" smtClean="0">
                <a:solidFill>
                  <a:srgbClr val="FF0000"/>
                </a:solidFill>
                <a:sym typeface="+mn-ea"/>
              </a:rPr>
              <a:t>⑤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配置上传模版和权限模版</a:t>
            </a:r>
            <a:endParaRPr lang="zh-CN" alt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7360"/>
          <a:stretch>
            <a:fillRect/>
          </a:stretch>
        </p:blipFill>
        <p:spPr>
          <a:xfrm>
            <a:off x="3435985" y="881380"/>
            <a:ext cx="5634990" cy="33807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9960" y="337820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⑤</a:t>
            </a:r>
            <a:endParaRPr lang="zh-CN" altLang="en-US"/>
          </a:p>
        </p:txBody>
      </p:sp>
      <p:sp>
        <p:nvSpPr>
          <p:cNvPr id="57" name="Rectangle 6"/>
          <p:cNvSpPr/>
          <p:nvPr/>
        </p:nvSpPr>
        <p:spPr>
          <a:xfrm>
            <a:off x="3559305" y="2773996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8385215" y="1783021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7100905" y="2557779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104248" y="2895279"/>
            <a:ext cx="291063" cy="336953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1337310"/>
            <a:ext cx="8670290" cy="3699510"/>
          </a:xfrm>
          <a:prstGeom prst="rect">
            <a:avLst/>
          </a:prstGeom>
        </p:spPr>
      </p:pic>
      <p:cxnSp>
        <p:nvCxnSpPr>
          <p:cNvPr id="74" name="Elbow Connector 34"/>
          <p:cNvCxnSpPr/>
          <p:nvPr/>
        </p:nvCxnSpPr>
        <p:spPr>
          <a:xfrm rot="10800000">
            <a:off x="581660" y="3011170"/>
            <a:ext cx="534035" cy="351155"/>
          </a:xfrm>
          <a:prstGeom prst="bentConnector3">
            <a:avLst>
              <a:gd name="adj1" fmla="val 4994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9"/>
          <p:cNvSpPr txBox="1"/>
          <p:nvPr/>
        </p:nvSpPr>
        <p:spPr>
          <a:xfrm>
            <a:off x="1115695" y="2890520"/>
            <a:ext cx="3772535" cy="76962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cs typeface="微软雅黑" panose="020B0503020204020204" pitchFamily="34" charset="-122"/>
                <a:sym typeface="+mn-ea"/>
              </a:rPr>
              <a:t>点击左侧</a:t>
            </a:r>
            <a:r>
              <a:rPr lang="en-US" altLang="zh-CN" sz="1200" dirty="0" smtClean="0">
                <a:solidFill>
                  <a:schemeClr val="bg1"/>
                </a:solidFill>
                <a:cs typeface="微软雅黑" panose="020B0503020204020204" pitchFamily="34" charset="-122"/>
                <a:sym typeface="+mn-ea"/>
              </a:rPr>
              <a:t>“C”</a:t>
            </a:r>
            <a:r>
              <a:rPr lang="zh-CN" altLang="en-US" sz="1200" dirty="0" smtClean="0">
                <a:solidFill>
                  <a:schemeClr val="bg1"/>
                </a:solidFill>
                <a:cs typeface="微软雅黑" panose="020B0503020204020204" pitchFamily="34" charset="-122"/>
                <a:sym typeface="+mn-ea"/>
              </a:rPr>
              <a:t>快速进入所有共享的硬拷贝文档</a:t>
            </a:r>
            <a:endParaRPr lang="zh-CN" altLang="en-US" sz="1200" dirty="0" smtClean="0">
              <a:solidFill>
                <a:schemeClr val="bg1"/>
              </a:solidFill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cs typeface="微软雅黑" panose="020B0503020204020204" pitchFamily="34" charset="-122"/>
                <a:sym typeface="+mn-ea"/>
              </a:rPr>
              <a:t>Click "C" on the left to quickly enter all the hard copy documents that are Shared</a:t>
            </a:r>
            <a:endParaRPr lang="zh-CN" altLang="en-US" sz="1200" dirty="0" smtClean="0">
              <a:solidFill>
                <a:schemeClr val="bg1"/>
              </a:solidFill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" name="Elbow Connector 34"/>
          <p:cNvCxnSpPr>
            <a:stCxn id="5" idx="1"/>
            <a:endCxn id="9" idx="3"/>
          </p:cNvCxnSpPr>
          <p:nvPr/>
        </p:nvCxnSpPr>
        <p:spPr>
          <a:xfrm rot="10800000" flipV="1">
            <a:off x="582295" y="2176780"/>
            <a:ext cx="469900" cy="28384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/>
          <p:nvPr/>
        </p:nvSpPr>
        <p:spPr>
          <a:xfrm>
            <a:off x="1052195" y="1769745"/>
            <a:ext cx="3836670" cy="81534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cs typeface="微软雅黑" panose="020B0503020204020204" pitchFamily="34" charset="-122"/>
                <a:sym typeface="+mn-ea"/>
              </a:rPr>
              <a:t>点击左侧</a:t>
            </a:r>
            <a:r>
              <a:rPr lang="en-US" altLang="zh-CN" sz="1200" dirty="0" smtClean="0">
                <a:solidFill>
                  <a:schemeClr val="bg1"/>
                </a:solidFill>
                <a:cs typeface="微软雅黑" panose="020B0503020204020204" pitchFamily="34" charset="-122"/>
                <a:sym typeface="+mn-ea"/>
              </a:rPr>
              <a:t>“G”</a:t>
            </a:r>
            <a:r>
              <a:rPr lang="zh-CN" altLang="en-US" sz="1200" dirty="0" smtClean="0">
                <a:solidFill>
                  <a:schemeClr val="bg1"/>
                </a:solidFill>
                <a:cs typeface="微软雅黑" panose="020B0503020204020204" pitchFamily="34" charset="-122"/>
                <a:sym typeface="+mn-ea"/>
              </a:rPr>
              <a:t>进入本部门未共享的硬拷贝文档</a:t>
            </a:r>
            <a:endParaRPr lang="zh-CN" altLang="en-US" sz="1200" dirty="0" smtClean="0">
              <a:solidFill>
                <a:schemeClr val="bg1"/>
              </a:solidFill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cs typeface="微软雅黑" panose="020B0503020204020204" pitchFamily="34" charset="-122"/>
                <a:sym typeface="+mn-ea"/>
              </a:rPr>
              <a:t>Click "G" on the left to enter the unshared hard copy of the document</a:t>
            </a:r>
            <a:endParaRPr lang="zh-CN" altLang="en-US" sz="1200" dirty="0" smtClean="0">
              <a:solidFill>
                <a:schemeClr val="bg1"/>
              </a:solidFill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2530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如何进入   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How to enter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Rectangle 32"/>
          <p:cNvSpPr/>
          <p:nvPr/>
        </p:nvSpPr>
        <p:spPr>
          <a:xfrm>
            <a:off x="338455" y="2345690"/>
            <a:ext cx="243840" cy="230505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硬拷贝文件   Hard copy file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" y="1774825"/>
            <a:ext cx="9140825" cy="312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3397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文件位置转移    </a:t>
            </a:r>
            <a:r>
              <a:rPr lang="en-US" altLang="zh-CN" sz="1400" b="1"/>
              <a:t>File location transfer</a:t>
            </a:r>
            <a:endParaRPr lang="en-US" altLang="zh-CN" sz="1400" b="1"/>
          </a:p>
        </p:txBody>
      </p:sp>
      <p:cxnSp>
        <p:nvCxnSpPr>
          <p:cNvPr id="74" name="Elbow Connector 34"/>
          <p:cNvCxnSpPr/>
          <p:nvPr/>
        </p:nvCxnSpPr>
        <p:spPr>
          <a:xfrm rot="10800000">
            <a:off x="1219835" y="3087370"/>
            <a:ext cx="534035" cy="351155"/>
          </a:xfrm>
          <a:prstGeom prst="bentConnector3">
            <a:avLst>
              <a:gd name="adj1" fmla="val 4994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34"/>
          <p:cNvCxnSpPr>
            <a:endCxn id="4" idx="3"/>
          </p:cNvCxnSpPr>
          <p:nvPr/>
        </p:nvCxnSpPr>
        <p:spPr>
          <a:xfrm rot="16200000" flipV="1">
            <a:off x="8577580" y="1537335"/>
            <a:ext cx="353695" cy="274320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6727190" y="1221105"/>
            <a:ext cx="1890395" cy="55372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② 点击转移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transfer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1753870" y="3244850"/>
            <a:ext cx="2757805" cy="48641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① 点击到最小分类（</a:t>
            </a:r>
            <a:r>
              <a:rPr lang="en-US" altLang="zh-C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“C”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minimum Classify 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“C”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硬拷贝文件   Hard copy file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3406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ym typeface="+mn-ea"/>
              </a:rPr>
              <a:t>文件位置转移</a:t>
            </a:r>
            <a:r>
              <a:rPr lang="zh-CN" altLang="en-US" sz="1400" b="1"/>
              <a:t>    </a:t>
            </a:r>
            <a:r>
              <a:rPr lang="en-US" altLang="zh-CN" sz="1400" b="1"/>
              <a:t>File location transfer</a:t>
            </a:r>
            <a:endParaRPr lang="en-US" altLang="zh-CN" sz="1400" b="1"/>
          </a:p>
        </p:txBody>
      </p:sp>
      <p:pic>
        <p:nvPicPr>
          <p:cNvPr id="31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3268663"/>
            <a:ext cx="6187440" cy="148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616075"/>
            <a:ext cx="6254115" cy="114427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87350" y="1845310"/>
            <a:ext cx="1113155" cy="235585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Right Arrow 41"/>
          <p:cNvSpPr/>
          <p:nvPr/>
        </p:nvSpPr>
        <p:spPr>
          <a:xfrm rot="5400000">
            <a:off x="207645" y="2605405"/>
            <a:ext cx="1188720" cy="139065"/>
          </a:xfrm>
          <a:prstGeom prst="rightArrow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4" name="Elbow Connector 34"/>
          <p:cNvCxnSpPr/>
          <p:nvPr/>
        </p:nvCxnSpPr>
        <p:spPr>
          <a:xfrm rot="10800000">
            <a:off x="3277235" y="2199640"/>
            <a:ext cx="534035" cy="351155"/>
          </a:xfrm>
          <a:prstGeom prst="bentConnector3">
            <a:avLst>
              <a:gd name="adj1" fmla="val 4994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3811270" y="2434590"/>
            <a:ext cx="1890395" cy="44577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③ 选择转移位置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Select transfer position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871855" y="2642235"/>
            <a:ext cx="1890395" cy="50990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④ 选择转移文件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Select transfer file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Rectangle 32"/>
          <p:cNvSpPr/>
          <p:nvPr/>
        </p:nvSpPr>
        <p:spPr>
          <a:xfrm>
            <a:off x="1664335" y="1845310"/>
            <a:ext cx="1607820" cy="680085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硬拷贝文件   Hard copy file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3570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借阅申请    </a:t>
            </a:r>
            <a:r>
              <a:rPr lang="en-US" altLang="zh-CN" sz="1400" b="1"/>
              <a:t>Borrow to apply for</a:t>
            </a:r>
            <a:endParaRPr lang="en-US" altLang="zh-CN" sz="1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" y="1774825"/>
            <a:ext cx="9140825" cy="3121025"/>
          </a:xfrm>
          <a:prstGeom prst="rect">
            <a:avLst/>
          </a:prstGeom>
        </p:spPr>
      </p:pic>
      <p:cxnSp>
        <p:nvCxnSpPr>
          <p:cNvPr id="5" name="Elbow Connector 34"/>
          <p:cNvCxnSpPr/>
          <p:nvPr/>
        </p:nvCxnSpPr>
        <p:spPr>
          <a:xfrm rot="10800000">
            <a:off x="1219835" y="3087370"/>
            <a:ext cx="534035" cy="351155"/>
          </a:xfrm>
          <a:prstGeom prst="bentConnector3">
            <a:avLst>
              <a:gd name="adj1" fmla="val 49941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/>
          <p:cNvSpPr txBox="1"/>
          <p:nvPr/>
        </p:nvSpPr>
        <p:spPr>
          <a:xfrm>
            <a:off x="1753870" y="3324860"/>
            <a:ext cx="2334895" cy="44069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① 点击到最小分类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minimum Classify 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95820" y="1661160"/>
            <a:ext cx="1890395" cy="47053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② 点击借阅申请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borrow application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0" name="Elbow Connector 34"/>
          <p:cNvCxnSpPr>
            <a:stCxn id="11" idx="1"/>
            <a:endCxn id="9" idx="2"/>
          </p:cNvCxnSpPr>
          <p:nvPr/>
        </p:nvCxnSpPr>
        <p:spPr>
          <a:xfrm rot="10800000">
            <a:off x="8141335" y="2131695"/>
            <a:ext cx="273685" cy="812165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2"/>
          <p:cNvSpPr/>
          <p:nvPr/>
        </p:nvSpPr>
        <p:spPr>
          <a:xfrm>
            <a:off x="8415020" y="2800350"/>
            <a:ext cx="671195" cy="28702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15" y="3765233"/>
            <a:ext cx="1981200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32"/>
          <p:cNvSpPr/>
          <p:nvPr/>
        </p:nvSpPr>
        <p:spPr>
          <a:xfrm>
            <a:off x="7105015" y="3765550"/>
            <a:ext cx="1981200" cy="1248410"/>
          </a:xfrm>
          <a:prstGeom prst="rect">
            <a:avLst/>
          </a:prstGeom>
          <a:noFill/>
          <a:ln w="444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TextBox 9"/>
          <p:cNvSpPr txBox="1"/>
          <p:nvPr/>
        </p:nvSpPr>
        <p:spPr>
          <a:xfrm>
            <a:off x="4088130" y="3916680"/>
            <a:ext cx="2776855" cy="82169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③ 如果该文档已被借阅则需要排队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You need to queue if the document has been borrowed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硬拷贝文件   Hard copy file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2530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上传文件    </a:t>
            </a:r>
            <a:r>
              <a:rPr lang="en-US" altLang="zh-CN" sz="1400" b="1"/>
              <a:t>Upload a file</a:t>
            </a:r>
            <a:endParaRPr lang="en-US" altLang="zh-CN" sz="1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1546225"/>
            <a:ext cx="8632825" cy="2887980"/>
          </a:xfrm>
          <a:prstGeom prst="rect">
            <a:avLst/>
          </a:prstGeom>
        </p:spPr>
      </p:pic>
      <p:cxnSp>
        <p:nvCxnSpPr>
          <p:cNvPr id="5" name="Elbow Connector 34"/>
          <p:cNvCxnSpPr>
            <a:stCxn id="8" idx="1"/>
          </p:cNvCxnSpPr>
          <p:nvPr/>
        </p:nvCxnSpPr>
        <p:spPr>
          <a:xfrm rot="10800000" flipV="1">
            <a:off x="1276350" y="1794510"/>
            <a:ext cx="534035" cy="777875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/>
          <p:cNvSpPr txBox="1"/>
          <p:nvPr/>
        </p:nvSpPr>
        <p:spPr>
          <a:xfrm>
            <a:off x="1811020" y="1546225"/>
            <a:ext cx="2334895" cy="49784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① 点击到最小分类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minimum Classify 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12410" y="1545590"/>
            <a:ext cx="1890395" cy="49847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② 点击上传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upload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Rectangle 32"/>
          <p:cNvSpPr/>
          <p:nvPr/>
        </p:nvSpPr>
        <p:spPr>
          <a:xfrm>
            <a:off x="8369300" y="1551940"/>
            <a:ext cx="462915" cy="264795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Rectangle 32"/>
          <p:cNvSpPr/>
          <p:nvPr/>
        </p:nvSpPr>
        <p:spPr>
          <a:xfrm>
            <a:off x="517525" y="2523490"/>
            <a:ext cx="758825" cy="18415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硬拷贝文件   Hard copy file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 descr="新建位图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30" y="2336800"/>
            <a:ext cx="5561965" cy="2742565"/>
          </a:xfrm>
          <a:prstGeom prst="rect">
            <a:avLst/>
          </a:prstGeom>
        </p:spPr>
      </p:pic>
      <p:sp>
        <p:nvSpPr>
          <p:cNvPr id="17" name="Rectangle 32"/>
          <p:cNvSpPr/>
          <p:nvPr/>
        </p:nvSpPr>
        <p:spPr>
          <a:xfrm>
            <a:off x="3453130" y="2336800"/>
            <a:ext cx="5562600" cy="266446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TextBox 9"/>
          <p:cNvSpPr txBox="1"/>
          <p:nvPr/>
        </p:nvSpPr>
        <p:spPr>
          <a:xfrm>
            <a:off x="6233160" y="2888615"/>
            <a:ext cx="1890395" cy="60515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③ 填写属性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upload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Right Arrow 41"/>
          <p:cNvSpPr/>
          <p:nvPr/>
        </p:nvSpPr>
        <p:spPr>
          <a:xfrm rot="5400000">
            <a:off x="8340090" y="2023745"/>
            <a:ext cx="521970" cy="108585"/>
          </a:xfrm>
          <a:prstGeom prst="rightArrow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2530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如何进入    </a:t>
            </a:r>
            <a:r>
              <a:rPr lang="en-US" altLang="zh-CN" sz="1400" b="1"/>
              <a:t>How to enter</a:t>
            </a:r>
            <a:endParaRPr lang="zh-CN" altLang="en-US" sz="1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9097" r="2566"/>
          <a:stretch>
            <a:fillRect/>
          </a:stretch>
        </p:blipFill>
        <p:spPr>
          <a:xfrm>
            <a:off x="301625" y="1430655"/>
            <a:ext cx="7980680" cy="33502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IT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项目文档模块   IT project document module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1448435"/>
            <a:ext cx="8873490" cy="1882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2530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ym typeface="+mn-ea"/>
              </a:rPr>
              <a:t>上传文件    </a:t>
            </a:r>
            <a:r>
              <a:rPr lang="en-US" altLang="zh-CN" sz="1400" b="1">
                <a:sym typeface="+mn-ea"/>
              </a:rPr>
              <a:t>Upload a file</a:t>
            </a:r>
            <a:endParaRPr lang="zh-CN" altLang="en-US" sz="1400" b="1"/>
          </a:p>
        </p:txBody>
      </p:sp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IT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项目文档模块   IT project document module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" name="Elbow Connector 34"/>
          <p:cNvCxnSpPr>
            <a:stCxn id="12" idx="1"/>
          </p:cNvCxnSpPr>
          <p:nvPr/>
        </p:nvCxnSpPr>
        <p:spPr>
          <a:xfrm rot="10800000" flipV="1">
            <a:off x="1043305" y="1697355"/>
            <a:ext cx="507365" cy="298450"/>
          </a:xfrm>
          <a:prstGeom prst="bentConnector3">
            <a:avLst>
              <a:gd name="adj1" fmla="val 4993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/>
          <p:nvPr/>
        </p:nvSpPr>
        <p:spPr>
          <a:xfrm>
            <a:off x="1551305" y="1448435"/>
            <a:ext cx="2334895" cy="49784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① 点击到最小分类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minimum Classify 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6025515" y="1484630"/>
            <a:ext cx="1890395" cy="60515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② 点击上传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upload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20" y="2573338"/>
            <a:ext cx="6186170" cy="2338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Right Arrow 41"/>
          <p:cNvSpPr/>
          <p:nvPr/>
        </p:nvSpPr>
        <p:spPr>
          <a:xfrm rot="5400000">
            <a:off x="7848600" y="2090420"/>
            <a:ext cx="784225" cy="108585"/>
          </a:xfrm>
          <a:prstGeom prst="rightArrow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Rectangle 32"/>
          <p:cNvSpPr/>
          <p:nvPr/>
        </p:nvSpPr>
        <p:spPr>
          <a:xfrm>
            <a:off x="2230120" y="2536825"/>
            <a:ext cx="6064885" cy="2375535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TextBox 9"/>
          <p:cNvSpPr txBox="1"/>
          <p:nvPr/>
        </p:nvSpPr>
        <p:spPr>
          <a:xfrm>
            <a:off x="5044440" y="2968625"/>
            <a:ext cx="1890395" cy="60515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③ 填写属性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upload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7715" y="4875530"/>
            <a:ext cx="720090" cy="21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36125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ym typeface="+mn-ea"/>
              </a:rPr>
              <a:t>增加基线文档    </a:t>
            </a:r>
            <a:r>
              <a:rPr lang="en-US" altLang="zh-CN" sz="1400" b="1">
                <a:sym typeface="+mn-ea"/>
              </a:rPr>
              <a:t>Add baseline documentation</a:t>
            </a:r>
            <a:endParaRPr lang="en-US" altLang="zh-CN" sz="1400" b="1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IT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项目文档模块   IT project document module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1"/>
          <p:cNvPicPr>
            <a:picLocks noChangeAspect="1"/>
          </p:cNvPicPr>
          <p:nvPr/>
        </p:nvPicPr>
        <p:blipFill>
          <a:blip r:embed="rId2"/>
          <a:srcRect t="3373"/>
          <a:stretch>
            <a:fillRect/>
          </a:stretch>
        </p:blipFill>
        <p:spPr>
          <a:xfrm>
            <a:off x="301625" y="1653222"/>
            <a:ext cx="3495040" cy="153701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8" y="3521710"/>
            <a:ext cx="6186805" cy="1275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Elbow Connector 34"/>
          <p:cNvCxnSpPr>
            <a:stCxn id="12" idx="1"/>
          </p:cNvCxnSpPr>
          <p:nvPr/>
        </p:nvCxnSpPr>
        <p:spPr>
          <a:xfrm rot="10800000" flipV="1">
            <a:off x="3347085" y="2296795"/>
            <a:ext cx="1359535" cy="346710"/>
          </a:xfrm>
          <a:prstGeom prst="bentConnector3">
            <a:avLst>
              <a:gd name="adj1" fmla="val 4997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/>
          <p:nvPr/>
        </p:nvSpPr>
        <p:spPr>
          <a:xfrm>
            <a:off x="4707255" y="2047875"/>
            <a:ext cx="4026535" cy="49720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① 点击进入项目基线文档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to enter the project baseline document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4707255" y="3769995"/>
            <a:ext cx="4026535" cy="49784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② 选择项目、时间、文档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Select the project, time, and document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1505585"/>
            <a:ext cx="9030335" cy="1007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3218"/>
          <a:stretch>
            <a:fillRect/>
          </a:stretch>
        </p:blipFill>
        <p:spPr>
          <a:xfrm>
            <a:off x="70485" y="3209290"/>
            <a:ext cx="9058275" cy="1260475"/>
          </a:xfrm>
          <a:prstGeom prst="rect">
            <a:avLst/>
          </a:prstGeom>
        </p:spPr>
      </p:pic>
      <p:sp>
        <p:nvSpPr>
          <p:cNvPr id="19" name="Right Arrow 41"/>
          <p:cNvSpPr/>
          <p:nvPr/>
        </p:nvSpPr>
        <p:spPr>
          <a:xfrm rot="5400000">
            <a:off x="8030845" y="2491740"/>
            <a:ext cx="1140460" cy="211455"/>
          </a:xfrm>
          <a:prstGeom prst="rightArrow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36125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ym typeface="+mn-ea"/>
              </a:rPr>
              <a:t>查看基线文档   </a:t>
            </a:r>
            <a:r>
              <a:rPr sz="1400" b="1">
                <a:sym typeface="+mn-ea"/>
              </a:rPr>
              <a:t>View the baseline document</a:t>
            </a:r>
            <a:endParaRPr sz="1400" b="1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IT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项目文档模块   IT project document module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4375785" y="2185670"/>
            <a:ext cx="4026535" cy="79375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① 进入项目文档基线管理后点击</a:t>
            </a:r>
            <a:r>
              <a:rPr lang="en-US" altLang="zh-C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“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文档列表</a:t>
            </a:r>
            <a:r>
              <a:rPr lang="en-US" altLang="zh-C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”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Enter project document baseline management and click document list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4375785" y="4152900"/>
            <a:ext cx="4026535" cy="56578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② 点击文件名称查看基线文档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Click on the file name to view the baseline document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36"/>
          <p:cNvSpPr txBox="1"/>
          <p:nvPr/>
        </p:nvSpPr>
        <p:spPr>
          <a:xfrm>
            <a:off x="95250" y="7142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IDOC</a:t>
            </a:r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系统登录地址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000" y="627750"/>
            <a:ext cx="7446403" cy="4315095"/>
          </a:xfrm>
          <a:prstGeom prst="rect">
            <a:avLst/>
          </a:prstGeom>
        </p:spPr>
      </p:pic>
      <p:sp>
        <p:nvSpPr>
          <p:cNvPr id="42" name="TextBox 4"/>
          <p:cNvSpPr txBox="1"/>
          <p:nvPr/>
        </p:nvSpPr>
        <p:spPr>
          <a:xfrm>
            <a:off x="1980000" y="555750"/>
            <a:ext cx="46381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登录地址：</a:t>
            </a:r>
            <a:r>
              <a:rPr lang="en-US" altLang="zh-CN" b="1" u="sng" dirty="0" smtClean="0">
                <a:solidFill>
                  <a:srgbClr val="004E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http://10.178.191.18:8888/</a:t>
            </a:r>
            <a:r>
              <a:rPr lang="en-US" altLang="zh-CN" b="1" u="sng" dirty="0" err="1" smtClean="0">
                <a:solidFill>
                  <a:srgbClr val="004E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idoc</a:t>
            </a:r>
            <a:endParaRPr lang="zh-CN" altLang="en-US" b="1" u="sng" dirty="0">
              <a:solidFill>
                <a:srgbClr val="004EA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6396" r="22342" b="17222"/>
          <a:stretch>
            <a:fillRect/>
          </a:stretch>
        </p:blipFill>
        <p:spPr>
          <a:xfrm>
            <a:off x="301625" y="914400"/>
            <a:ext cx="215900" cy="283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7525" y="914400"/>
            <a:ext cx="6800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 b="1">
                <a:sym typeface="+mn-ea"/>
              </a:rPr>
              <a:t>预览界面插件更新 Preview page plug-in update </a:t>
            </a:r>
            <a:endParaRPr lang="zh-CN" sz="1400" b="1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8890" y="118110"/>
            <a:ext cx="9161780" cy="70485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预览界面插件更新   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Preview page plug-in update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01625" y="1386840"/>
          <a:ext cx="7470140" cy="36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9505315" imgH="6867525" progId="Paint.Picture">
                  <p:embed/>
                </p:oleObj>
              </mc:Choice>
              <mc:Fallback>
                <p:oleObj name="" r:id="rId2" imgW="9505315" imgH="68675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1625" y="1386840"/>
                        <a:ext cx="7470140" cy="365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9"/>
          <p:cNvSpPr txBox="1"/>
          <p:nvPr/>
        </p:nvSpPr>
        <p:spPr>
          <a:xfrm>
            <a:off x="5792470" y="1706245"/>
            <a:ext cx="3112770" cy="298704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① 预览页插件更新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Preview page plug-in update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② 为了避免出现乱码建议中文使用微软雅黑或者宋体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order to avoid confusion, it is recommended to use Microsoft yahei or song style in Chinese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238125"/>
            <a:ext cx="9167495" cy="2580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270" y="4556760"/>
            <a:ext cx="2009775" cy="5334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44450" y="2818765"/>
            <a:ext cx="9161780" cy="922020"/>
          </a:xfrm>
          <a:prstGeom prst="rect">
            <a:avLst/>
          </a:prstGeom>
          <a:solidFill>
            <a:srgbClr val="183E4B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iDoc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锋享库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“IT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&amp;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硬拷贝文件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介绍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 premium library "IT projects &amp; hard copy files" introduction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259"/>
          <p:cNvSpPr>
            <a:spLocks noChangeArrowheads="1"/>
          </p:cNvSpPr>
          <p:nvPr/>
        </p:nvSpPr>
        <p:spPr bwMode="auto">
          <a:xfrm>
            <a:off x="4286248" y="2801595"/>
            <a:ext cx="450059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zh-CN" sz="5000" cap="all" dirty="0" smtClean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</a:t>
            </a:r>
            <a:r>
              <a:rPr lang="zh-CN" altLang="en-US" sz="5000" cap="all" dirty="0" smtClean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z="5000" cap="all" dirty="0" smtClean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you!</a:t>
            </a:r>
            <a:endParaRPr lang="en-US" altLang="zh-CN" sz="5000" cap="all" dirty="0" smtClean="0">
              <a:solidFill>
                <a:schemeClr val="bg1">
                  <a:lumMod val="8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5" name="矩形 259"/>
          <p:cNvSpPr>
            <a:spLocks noChangeArrowheads="1"/>
          </p:cNvSpPr>
          <p:nvPr/>
        </p:nvSpPr>
        <p:spPr bwMode="auto">
          <a:xfrm>
            <a:off x="6286512" y="4786328"/>
            <a:ext cx="260598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1200" dirty="0">
                <a:solidFill>
                  <a:srgbClr val="003064"/>
                </a:solidFill>
                <a:cs typeface="Arial" panose="020B0604020202020204" pitchFamily="34" charset="0"/>
              </a:rPr>
              <a:t>汇报人</a:t>
            </a:r>
            <a:r>
              <a:rPr lang="zh-CN" altLang="en-US" sz="1200" dirty="0" smtClean="0">
                <a:solidFill>
                  <a:srgbClr val="003064"/>
                </a:solidFill>
                <a:cs typeface="Arial" panose="020B0604020202020204" pitchFamily="34" charset="0"/>
              </a:rPr>
              <a:t>：延锋安道拓  培训中心</a:t>
            </a:r>
            <a:endParaRPr lang="zh-CN" altLang="en-US" sz="1200" dirty="0">
              <a:solidFill>
                <a:srgbClr val="003064"/>
              </a:solidFill>
              <a:cs typeface="Arial" panose="020B0604020202020204" pitchFamily="34" charset="0"/>
            </a:endParaRPr>
          </a:p>
        </p:txBody>
      </p:sp>
      <p:sp>
        <p:nvSpPr>
          <p:cNvPr id="88" name="矩形 259"/>
          <p:cNvSpPr>
            <a:spLocks noChangeArrowheads="1"/>
          </p:cNvSpPr>
          <p:nvPr/>
        </p:nvSpPr>
        <p:spPr bwMode="auto">
          <a:xfrm>
            <a:off x="4286248" y="2143122"/>
            <a:ext cx="3929090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500" b="1" dirty="0" smtClean="0">
                <a:solidFill>
                  <a:srgbClr val="003064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感谢收看！</a:t>
            </a:r>
            <a:endParaRPr lang="zh-CN" altLang="en-US" sz="4500" b="1" dirty="0" smtClean="0">
              <a:solidFill>
                <a:srgbClr val="003064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783587"/>
            <a:ext cx="9144000" cy="4525674"/>
            <a:chOff x="0" y="1243"/>
            <a:chExt cx="19200" cy="90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rcRect t="7237" b="169"/>
            <a:stretch>
              <a:fillRect/>
            </a:stretch>
          </p:blipFill>
          <p:spPr>
            <a:xfrm>
              <a:off x="0" y="1243"/>
              <a:ext cx="19200" cy="901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19" y="3285"/>
              <a:ext cx="3245" cy="736"/>
              <a:chOff x="265892" y="2087345"/>
              <a:chExt cx="2060675" cy="467521"/>
            </a:xfrm>
          </p:grpSpPr>
          <p:cxnSp>
            <p:nvCxnSpPr>
              <p:cNvPr id="18" name="Elbow Connector 17"/>
              <p:cNvCxnSpPr/>
              <p:nvPr/>
            </p:nvCxnSpPr>
            <p:spPr>
              <a:xfrm>
                <a:off x="265892" y="2319483"/>
                <a:ext cx="1798151" cy="4017"/>
              </a:xfrm>
              <a:prstGeom prst="bentConnector3">
                <a:avLst>
                  <a:gd name="adj1" fmla="val 50047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806036" y="2087345"/>
                <a:ext cx="1520531" cy="467521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de-DE"/>
                </a:defPPr>
                <a:lvl1pPr algn="ctr">
                  <a:defRPr sz="14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9pPr>
              </a:lstStyle>
              <a:p>
                <a:pPr lvl="0" algn="l"/>
                <a:endParaRPr lang="en-US" altLang="zh-CN" sz="9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l"/>
                <a:r>
                  <a:rPr lang="en-US" altLang="zh-CN" sz="9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zh-CN" altLang="en-US" sz="9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：工厂文</a:t>
                </a:r>
                <a:r>
                  <a:rPr lang="zh-CN" alt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档</a:t>
                </a:r>
                <a:endParaRPr lang="zh-CN" alt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l"/>
                <a:endParaRPr lang="en-US" altLang="zh-CN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499992" y="1141405"/>
            <a:ext cx="2977358" cy="530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000" b="1" kern="100" dirty="0" smtClean="0">
                <a:solidFill>
                  <a:srgbClr val="82CF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r>
              <a:rPr lang="en-US" altLang="zh-CN" sz="30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zh-CN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文档查看</a:t>
            </a:r>
            <a:r>
              <a:rPr lang="zh-CN" altLang="en-US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与分享</a:t>
            </a:r>
            <a:endParaRPr lang="zh-CN" altLang="zh-CN" sz="1700" b="1" kern="100" dirty="0" smtClean="0">
              <a:solidFill>
                <a:srgbClr val="0030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99992" y="1745498"/>
            <a:ext cx="3000965" cy="530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000" b="1" kern="100" dirty="0" smtClean="0">
                <a:solidFill>
                  <a:srgbClr val="82CF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r>
              <a:rPr lang="en-US" altLang="zh-CN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/</a:t>
            </a:r>
            <a:r>
              <a:rPr lang="zh-CN" altLang="en-US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文档上传与更新</a:t>
            </a:r>
            <a:endParaRPr lang="en-US" altLang="zh-CN" sz="1700" b="1" kern="100" dirty="0" smtClean="0">
              <a:solidFill>
                <a:srgbClr val="0030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99992" y="2349591"/>
            <a:ext cx="3072403" cy="530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000" b="1" kern="100" dirty="0" smtClean="0">
                <a:solidFill>
                  <a:srgbClr val="82CF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r>
              <a:rPr lang="en-US" altLang="zh-CN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/ </a:t>
            </a:r>
            <a:r>
              <a:rPr lang="zh-CN" altLang="en-US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文档</a:t>
            </a:r>
            <a:r>
              <a:rPr lang="zh-CN" altLang="en-US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在线预览与编辑</a:t>
            </a:r>
            <a:endParaRPr lang="zh-CN" altLang="zh-CN" sz="1700" b="1" kern="100" dirty="0">
              <a:solidFill>
                <a:srgbClr val="0030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22852" y="2951790"/>
            <a:ext cx="2977358" cy="5302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en-US" altLang="zh-CN" sz="3000" b="1" kern="100" dirty="0" smtClean="0">
                <a:solidFill>
                  <a:srgbClr val="82CF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r>
              <a:rPr lang="en-US" altLang="zh-CN" sz="30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1700" b="1" kern="10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创建工厂</a:t>
            </a:r>
            <a:endParaRPr lang="zh-CN" altLang="en-US" sz="1700" b="1" kern="100" dirty="0" smtClean="0">
              <a:solidFill>
                <a:srgbClr val="0030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99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49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12"/>
          <p:cNvSpPr txBox="1"/>
          <p:nvPr/>
        </p:nvSpPr>
        <p:spPr>
          <a:xfrm>
            <a:off x="571472" y="1428742"/>
            <a:ext cx="142347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003064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altLang="zh-CN" sz="7200" dirty="0">
              <a:solidFill>
                <a:srgbClr val="003064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76261" y="257175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4000" b="1" kern="0" dirty="0" smtClean="0">
                <a:solidFill>
                  <a:srgbClr val="0030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文档查看与分享</a:t>
            </a:r>
            <a:endParaRPr lang="zh-CN" altLang="en-US" sz="4000" b="1" kern="0" dirty="0" smtClean="0">
              <a:solidFill>
                <a:srgbClr val="0030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 descr="F:\小强\PPT版式\dfsdaf.png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 bwMode="auto">
          <a:xfrm>
            <a:off x="5160274" y="928676"/>
            <a:ext cx="2395352" cy="207644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36"/>
          <p:cNvSpPr txBox="1"/>
          <p:nvPr/>
        </p:nvSpPr>
        <p:spPr>
          <a:xfrm>
            <a:off x="102235" y="5745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文档查询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Group 2"/>
          <p:cNvGrpSpPr/>
          <p:nvPr/>
        </p:nvGrpSpPr>
        <p:grpSpPr>
          <a:xfrm>
            <a:off x="89535" y="692150"/>
            <a:ext cx="9030970" cy="4649470"/>
            <a:chOff x="-75714" y="1018695"/>
            <a:chExt cx="11964478" cy="5755154"/>
          </a:xfrm>
        </p:grpSpPr>
        <p:pic>
          <p:nvPicPr>
            <p:cNvPr id="53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7806" y="1024600"/>
              <a:ext cx="2141352" cy="563514"/>
            </a:xfrm>
            <a:prstGeom prst="rect">
              <a:avLst/>
            </a:prstGeom>
          </p:spPr>
        </p:pic>
        <p:pic>
          <p:nvPicPr>
            <p:cNvPr id="54" name="Picture 15"/>
            <p:cNvPicPr>
              <a:picLocks noChangeAspect="1"/>
            </p:cNvPicPr>
            <p:nvPr/>
          </p:nvPicPr>
          <p:blipFill>
            <a:blip r:embed="rId2"/>
            <a:srcRect t="4150" r="2250"/>
            <a:stretch>
              <a:fillRect/>
            </a:stretch>
          </p:blipFill>
          <p:spPr>
            <a:xfrm>
              <a:off x="-75714" y="1018695"/>
              <a:ext cx="11964478" cy="5755154"/>
            </a:xfrm>
            <a:prstGeom prst="rect">
              <a:avLst/>
            </a:prstGeom>
          </p:spPr>
        </p:pic>
        <p:sp>
          <p:nvSpPr>
            <p:cNvPr id="55" name="Rectangle 4"/>
            <p:cNvSpPr/>
            <p:nvPr/>
          </p:nvSpPr>
          <p:spPr>
            <a:xfrm>
              <a:off x="539027" y="1884968"/>
              <a:ext cx="2628000" cy="2306032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Picture 5"/>
            <p:cNvPicPr>
              <a:picLocks noChangeAspect="1"/>
            </p:cNvPicPr>
            <p:nvPr/>
          </p:nvPicPr>
          <p:blipFill rotWithShape="1">
            <a:blip r:embed="rId3"/>
            <a:srcRect b="38851"/>
            <a:stretch>
              <a:fillRect/>
            </a:stretch>
          </p:blipFill>
          <p:spPr>
            <a:xfrm>
              <a:off x="2138503" y="2505958"/>
              <a:ext cx="937260" cy="98317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7" name="Rectangle 6"/>
            <p:cNvSpPr/>
            <p:nvPr/>
          </p:nvSpPr>
          <p:spPr>
            <a:xfrm>
              <a:off x="283679" y="2633547"/>
              <a:ext cx="389850" cy="417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7"/>
            <p:cNvSpPr/>
            <p:nvPr/>
          </p:nvSpPr>
          <p:spPr>
            <a:xfrm>
              <a:off x="2482628" y="1880087"/>
              <a:ext cx="389850" cy="417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Rectangle 8"/>
            <p:cNvSpPr/>
            <p:nvPr/>
          </p:nvSpPr>
          <p:spPr>
            <a:xfrm>
              <a:off x="2138099" y="2424863"/>
              <a:ext cx="389850" cy="417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9"/>
            <p:cNvSpPr txBox="1"/>
            <p:nvPr/>
          </p:nvSpPr>
          <p:spPr>
            <a:xfrm>
              <a:off x="342129" y="4357572"/>
              <a:ext cx="3326736" cy="135264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结构树可以通过以下方式展开：</a:t>
              </a:r>
              <a:endParaRPr lang="en-US" altLang="zh-CN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  <a:r>
                <a:rPr lang="zh-CN" altLang="en-US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点击左侧“</a:t>
              </a:r>
              <a:r>
                <a:rPr lang="en-US" altLang="zh-CN" sz="1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zh-CN" altLang="en-US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”箭头展开当前层级</a:t>
              </a:r>
              <a:endParaRPr lang="en-US" altLang="zh-CN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  <a:r>
                <a:rPr lang="zh-CN" altLang="en-US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点击加号“</a:t>
              </a:r>
              <a:r>
                <a:rPr lang="en-US" altLang="zh-CN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zh-CN" altLang="en-US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”展开全部</a:t>
              </a:r>
              <a:endParaRPr lang="en-US" altLang="zh-CN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  <a:r>
                <a:rPr lang="zh-CN" altLang="en-US" sz="1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鼠标右键菜</a:t>
              </a:r>
              <a:r>
                <a:rPr lang="zh-CN" altLang="en-US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单</a:t>
              </a:r>
              <a:r>
                <a:rPr lang="zh-CN" altLang="en-US" sz="1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，</a:t>
              </a:r>
              <a:r>
                <a:rPr lang="zh-CN" altLang="en-US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选择展开当前</a:t>
              </a:r>
              <a:r>
                <a:rPr lang="en-US" altLang="zh-CN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zh-CN" altLang="en-US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展开</a:t>
              </a:r>
              <a:r>
                <a:rPr lang="zh-CN" altLang="en-US" sz="1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全</a:t>
              </a:r>
              <a:r>
                <a:rPr lang="zh-CN" altLang="en-US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部</a:t>
              </a:r>
              <a:endParaRPr lang="en-US" altLang="zh-CN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735" y="2554723"/>
              <a:ext cx="288000" cy="288000"/>
            </a:xfrm>
            <a:prstGeom prst="rect">
              <a:avLst/>
            </a:prstGeom>
          </p:spPr>
        </p:pic>
        <p:sp>
          <p:nvSpPr>
            <p:cNvPr id="62" name="TextBox 11"/>
            <p:cNvSpPr txBox="1"/>
            <p:nvPr/>
          </p:nvSpPr>
          <p:spPr>
            <a:xfrm rot="19800000">
              <a:off x="142152" y="1325963"/>
              <a:ext cx="1440000" cy="4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r>
                <a:rPr lang="zh-CN" alt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文档分类结构树</a:t>
              </a:r>
              <a:endParaRPr lang="zh-CN" altLang="en-US" sz="10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Structure 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  <a:endParaRPr lang="en-US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12"/>
            <p:cNvSpPr txBox="1"/>
            <p:nvPr/>
          </p:nvSpPr>
          <p:spPr>
            <a:xfrm>
              <a:off x="5925418" y="1731201"/>
              <a:ext cx="5025445" cy="396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algn="just"/>
              <a:r>
                <a:rPr lang="zh-CN" altLang="en-US" sz="1000" b="1" dirty="0">
                  <a:solidFill>
                    <a:srgbClr val="FF0000"/>
                  </a:solidFill>
                </a:rPr>
                <a:t>排序：</a:t>
              </a:r>
              <a:r>
                <a:rPr lang="zh-CN" altLang="en-US" sz="1000" dirty="0">
                  <a:solidFill>
                    <a:srgbClr val="002060"/>
                  </a:solidFill>
                </a:rPr>
                <a:t>点</a:t>
              </a:r>
              <a:r>
                <a:rPr lang="zh-CN" altLang="en-US" sz="1000" dirty="0" smtClean="0">
                  <a:solidFill>
                    <a:srgbClr val="002060"/>
                  </a:solidFill>
                </a:rPr>
                <a:t>击 </a:t>
              </a:r>
              <a:r>
                <a:rPr lang="en-US" altLang="zh-CN" sz="1000" dirty="0" smtClean="0">
                  <a:solidFill>
                    <a:srgbClr val="002060"/>
                  </a:solidFill>
                </a:rPr>
                <a:t>(</a:t>
              </a:r>
              <a:r>
                <a:rPr lang="zh-CN" altLang="en-US" sz="1000" dirty="0" smtClean="0">
                  <a:solidFill>
                    <a:srgbClr val="002060"/>
                  </a:solidFill>
                </a:rPr>
                <a:t>标</a:t>
              </a:r>
              <a:r>
                <a:rPr lang="zh-CN" altLang="en-US" sz="1000" dirty="0">
                  <a:solidFill>
                    <a:srgbClr val="002060"/>
                  </a:solidFill>
                </a:rPr>
                <a:t>题按名称，更新日期，大小，作</a:t>
              </a:r>
              <a:r>
                <a:rPr lang="zh-CN" altLang="en-US" sz="1000" dirty="0" smtClean="0">
                  <a:solidFill>
                    <a:srgbClr val="002060"/>
                  </a:solidFill>
                </a:rPr>
                <a:t>者</a:t>
              </a:r>
              <a:r>
                <a:rPr lang="en-US" altLang="zh-CN" sz="1000" dirty="0" smtClean="0">
                  <a:solidFill>
                    <a:srgbClr val="002060"/>
                  </a:solidFill>
                </a:rPr>
                <a:t>)  </a:t>
              </a:r>
              <a:r>
                <a:rPr lang="zh-CN" altLang="en-US" sz="1000" dirty="0" smtClean="0">
                  <a:solidFill>
                    <a:srgbClr val="002060"/>
                  </a:solidFill>
                </a:rPr>
                <a:t>进行排</a:t>
              </a:r>
              <a:r>
                <a:rPr lang="zh-CN" altLang="en-US" sz="1000" dirty="0">
                  <a:solidFill>
                    <a:srgbClr val="002060"/>
                  </a:solidFill>
                </a:rPr>
                <a:t>序</a:t>
              </a:r>
              <a:endParaRPr lang="en-US" altLang="zh-CN" sz="1000" dirty="0">
                <a:solidFill>
                  <a:srgbClr val="002060"/>
                </a:solidFill>
              </a:endParaRPr>
            </a:p>
          </p:txBody>
        </p:sp>
        <p:sp>
          <p:nvSpPr>
            <p:cNvPr id="64" name="Rectangle 13"/>
            <p:cNvSpPr/>
            <p:nvPr/>
          </p:nvSpPr>
          <p:spPr>
            <a:xfrm>
              <a:off x="3191020" y="2147897"/>
              <a:ext cx="8391380" cy="339052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Rectangle 26"/>
            <p:cNvSpPr/>
            <p:nvPr/>
          </p:nvSpPr>
          <p:spPr>
            <a:xfrm>
              <a:off x="10471369" y="2517489"/>
              <a:ext cx="1111031" cy="23015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TextBox 25"/>
            <p:cNvSpPr txBox="1"/>
            <p:nvPr/>
          </p:nvSpPr>
          <p:spPr>
            <a:xfrm rot="-1800000">
              <a:off x="9578649" y="2458662"/>
              <a:ext cx="1461278" cy="5399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r>
                <a:rPr lang="zh-CN" altLang="en-US" sz="1000" dirty="0" smtClean="0"/>
                <a:t>快捷操作按钮</a:t>
              </a:r>
              <a:endParaRPr lang="zh-CN" altLang="en-US" sz="1000" dirty="0" smtClean="0"/>
            </a:p>
            <a:p>
              <a:r>
                <a:rPr lang="en-US" altLang="zh-CN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Shortcut 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button</a:t>
              </a:r>
              <a:endParaRPr lang="en-US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27"/>
            <p:cNvSpPr txBox="1"/>
            <p:nvPr/>
          </p:nvSpPr>
          <p:spPr>
            <a:xfrm>
              <a:off x="9746813" y="3389753"/>
              <a:ext cx="560282" cy="252309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algn="r"/>
              <a:r>
                <a:rPr lang="zh-CN" altLang="en-US" sz="900" b="1" dirty="0">
                  <a:solidFill>
                    <a:srgbClr val="FF0000"/>
                  </a:solidFill>
                </a:rPr>
                <a:t>收</a:t>
              </a:r>
              <a:r>
                <a:rPr lang="zh-CN" altLang="en-US" sz="900" b="1" dirty="0" smtClean="0">
                  <a:solidFill>
                    <a:srgbClr val="FF0000"/>
                  </a:solidFill>
                </a:rPr>
                <a:t>藏</a:t>
              </a:r>
              <a:endParaRPr lang="en-US" altLang="zh-CN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28"/>
            <p:cNvSpPr txBox="1"/>
            <p:nvPr/>
          </p:nvSpPr>
          <p:spPr>
            <a:xfrm>
              <a:off x="8532956" y="3822387"/>
              <a:ext cx="1774229" cy="396148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algn="r"/>
              <a:r>
                <a:rPr lang="zh-CN" altLang="en-US" sz="900" b="1" dirty="0">
                  <a:solidFill>
                    <a:srgbClr val="FF0000"/>
                  </a:solidFill>
                </a:rPr>
                <a:t>下载源文件</a:t>
              </a:r>
              <a:r>
                <a:rPr lang="zh-CN" altLang="en-US" sz="900" dirty="0" smtClean="0">
                  <a:solidFill>
                    <a:srgbClr val="002060"/>
                  </a:solidFill>
                </a:rPr>
                <a:t>（需授</a:t>
              </a:r>
              <a:r>
                <a:rPr lang="zh-CN" altLang="en-US" sz="900" dirty="0">
                  <a:solidFill>
                    <a:srgbClr val="002060"/>
                  </a:solidFill>
                </a:rPr>
                <a:t>权） </a:t>
              </a:r>
              <a:endParaRPr lang="zh-CN" altLang="en-US" sz="900" dirty="0">
                <a:solidFill>
                  <a:srgbClr val="002060"/>
                </a:solidFill>
              </a:endParaRPr>
            </a:p>
          </p:txBody>
        </p:sp>
        <p:sp>
          <p:nvSpPr>
            <p:cNvPr id="69" name="TextBox 29"/>
            <p:cNvSpPr txBox="1"/>
            <p:nvPr/>
          </p:nvSpPr>
          <p:spPr>
            <a:xfrm>
              <a:off x="8532115" y="4301067"/>
              <a:ext cx="1775070" cy="396148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algn="r"/>
              <a:r>
                <a:rPr lang="zh-CN" altLang="en-US" sz="900" b="1" dirty="0">
                  <a:solidFill>
                    <a:srgbClr val="FF0000"/>
                  </a:solidFill>
                </a:rPr>
                <a:t>下载</a:t>
              </a:r>
              <a:r>
                <a:rPr lang="en-US" altLang="zh-CN" sz="900" b="1" dirty="0">
                  <a:solidFill>
                    <a:srgbClr val="FF0000"/>
                  </a:solidFill>
                </a:rPr>
                <a:t>PDF</a:t>
              </a:r>
              <a:r>
                <a:rPr lang="zh-CN" altLang="en-US" sz="900" b="1" dirty="0">
                  <a:solidFill>
                    <a:srgbClr val="FF0000"/>
                  </a:solidFill>
                </a:rPr>
                <a:t>文件</a:t>
              </a:r>
              <a:r>
                <a:rPr lang="zh-CN" altLang="en-US" sz="900" dirty="0" smtClean="0">
                  <a:solidFill>
                    <a:srgbClr val="002060"/>
                  </a:solidFill>
                </a:rPr>
                <a:t>（需授</a:t>
              </a:r>
              <a:r>
                <a:rPr lang="zh-CN" altLang="en-US" sz="900" dirty="0">
                  <a:solidFill>
                    <a:srgbClr val="002060"/>
                  </a:solidFill>
                </a:rPr>
                <a:t>权）</a:t>
              </a:r>
              <a:endParaRPr lang="zh-CN" altLang="en-U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70" name="Straight Connector 30"/>
            <p:cNvCxnSpPr>
              <a:stCxn id="67" idx="3"/>
            </p:cNvCxnSpPr>
            <p:nvPr/>
          </p:nvCxnSpPr>
          <p:spPr>
            <a:xfrm>
              <a:off x="10307185" y="3516630"/>
              <a:ext cx="324728" cy="7074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31"/>
            <p:cNvCxnSpPr/>
            <p:nvPr/>
          </p:nvCxnSpPr>
          <p:spPr>
            <a:xfrm rot="5400000">
              <a:off x="10554826" y="3958720"/>
              <a:ext cx="108000" cy="792000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32"/>
            <p:cNvSpPr txBox="1"/>
            <p:nvPr/>
          </p:nvSpPr>
          <p:spPr>
            <a:xfrm>
              <a:off x="9715775" y="5124803"/>
              <a:ext cx="720965" cy="185498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r>
                <a:rPr lang="zh-CN" altLang="en-US" sz="900" b="1" dirty="0">
                  <a:solidFill>
                    <a:srgbClr val="FF0000"/>
                  </a:solidFill>
                </a:rPr>
                <a:t>分享</a:t>
              </a:r>
              <a:endParaRPr lang="zh-CN" altLang="en-US" sz="9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73" name="Elbow Connector 33"/>
            <p:cNvCxnSpPr/>
            <p:nvPr/>
          </p:nvCxnSpPr>
          <p:spPr>
            <a:xfrm rot="5400000">
              <a:off x="10495800" y="3566298"/>
              <a:ext cx="108000" cy="612000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34"/>
            <p:cNvCxnSpPr/>
            <p:nvPr/>
          </p:nvCxnSpPr>
          <p:spPr>
            <a:xfrm rot="5400000">
              <a:off x="10713487" y="4596534"/>
              <a:ext cx="322263" cy="875757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35"/>
            <p:cNvSpPr txBox="1"/>
            <p:nvPr/>
          </p:nvSpPr>
          <p:spPr>
            <a:xfrm>
              <a:off x="5373139" y="5054452"/>
              <a:ext cx="4159097" cy="792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de-DE"/>
              </a:defPPr>
              <a:lvl1pPr algn="ctr">
                <a:defRPr sz="14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algn="l"/>
              <a:r>
                <a:rPr lang="en-US" altLang="zh-CN" sz="900" b="1" dirty="0">
                  <a:solidFill>
                    <a:srgbClr val="FF0000"/>
                  </a:solidFill>
                </a:rPr>
                <a:t>PDF</a:t>
              </a:r>
              <a:r>
                <a:rPr lang="zh-CN" altLang="en-US" sz="900" b="1" dirty="0">
                  <a:solidFill>
                    <a:srgbClr val="FF0000"/>
                  </a:solidFill>
                </a:rPr>
                <a:t>文件：</a:t>
              </a:r>
              <a:r>
                <a:rPr lang="en-US" altLang="zh-CN" sz="900" dirty="0">
                  <a:solidFill>
                    <a:srgbClr val="002060"/>
                  </a:solidFill>
                </a:rPr>
                <a:t>office</a:t>
              </a:r>
              <a:r>
                <a:rPr lang="zh-CN" altLang="en-US" sz="900" dirty="0">
                  <a:solidFill>
                    <a:srgbClr val="002060"/>
                  </a:solidFill>
                </a:rPr>
                <a:t>文档支持转换成</a:t>
              </a:r>
              <a:r>
                <a:rPr lang="en-US" altLang="zh-CN" sz="900" dirty="0">
                  <a:solidFill>
                    <a:srgbClr val="002060"/>
                  </a:solidFill>
                </a:rPr>
                <a:t>PDF</a:t>
              </a:r>
              <a:r>
                <a:rPr lang="zh-CN" altLang="en-US" sz="900" dirty="0">
                  <a:solidFill>
                    <a:srgbClr val="002060"/>
                  </a:solidFill>
                </a:rPr>
                <a:t>格式；</a:t>
              </a:r>
              <a:endParaRPr lang="zh-CN" altLang="en-US" sz="900" dirty="0">
                <a:solidFill>
                  <a:srgbClr val="002060"/>
                </a:solidFill>
              </a:endParaRPr>
            </a:p>
            <a:p>
              <a:pPr algn="l"/>
              <a:r>
                <a:rPr lang="zh-CN" altLang="en-US" sz="900" b="1" dirty="0">
                  <a:solidFill>
                    <a:srgbClr val="FF0000"/>
                  </a:solidFill>
                </a:rPr>
                <a:t>源文件：</a:t>
              </a:r>
              <a:r>
                <a:rPr lang="zh-CN" altLang="en-US" sz="900" dirty="0">
                  <a:solidFill>
                    <a:srgbClr val="002060"/>
                  </a:solidFill>
                </a:rPr>
                <a:t>上传的原</a:t>
              </a:r>
              <a:r>
                <a:rPr lang="zh-CN" altLang="en-US" sz="900" dirty="0" smtClean="0">
                  <a:solidFill>
                    <a:srgbClr val="002060"/>
                  </a:solidFill>
                </a:rPr>
                <a:t>始文</a:t>
              </a:r>
              <a:r>
                <a:rPr lang="zh-CN" altLang="en-US" sz="900" dirty="0">
                  <a:solidFill>
                    <a:srgbClr val="002060"/>
                  </a:solidFill>
                </a:rPr>
                <a:t>档（如</a:t>
              </a:r>
              <a:r>
                <a:rPr lang="en-US" altLang="zh-CN" sz="900" dirty="0">
                  <a:solidFill>
                    <a:srgbClr val="002060"/>
                  </a:solidFill>
                </a:rPr>
                <a:t>Word</a:t>
              </a:r>
              <a:r>
                <a:rPr lang="zh-CN" altLang="en-US" sz="900" dirty="0">
                  <a:solidFill>
                    <a:srgbClr val="002060"/>
                  </a:solidFill>
                </a:rPr>
                <a:t>、</a:t>
              </a:r>
              <a:r>
                <a:rPr lang="en-US" altLang="zh-CN" sz="900" dirty="0">
                  <a:solidFill>
                    <a:srgbClr val="002060"/>
                  </a:solidFill>
                </a:rPr>
                <a:t>PPT</a:t>
              </a:r>
              <a:r>
                <a:rPr lang="zh-CN" altLang="en-US" sz="900" dirty="0">
                  <a:solidFill>
                    <a:srgbClr val="002060"/>
                  </a:solidFill>
                </a:rPr>
                <a:t>、</a:t>
              </a:r>
              <a:r>
                <a:rPr lang="en-US" altLang="zh-CN" sz="900" dirty="0">
                  <a:solidFill>
                    <a:srgbClr val="002060"/>
                  </a:solidFill>
                </a:rPr>
                <a:t>Excel</a:t>
              </a:r>
              <a:r>
                <a:rPr lang="zh-CN" altLang="en-US" sz="900" dirty="0">
                  <a:solidFill>
                    <a:srgbClr val="002060"/>
                  </a:solidFill>
                </a:rPr>
                <a:t>等）</a:t>
              </a:r>
              <a:endParaRPr lang="zh-CN" altLang="en-U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76" name="Elbow Connector 37"/>
            <p:cNvCxnSpPr/>
            <p:nvPr/>
          </p:nvCxnSpPr>
          <p:spPr>
            <a:xfrm rot="5400000" flipH="1" flipV="1">
              <a:off x="5673418" y="1985897"/>
              <a:ext cx="288000" cy="216000"/>
            </a:xfrm>
            <a:prstGeom prst="bentConnector2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9"/>
          <p:cNvPicPr>
            <a:picLocks noChangeAspect="1"/>
          </p:cNvPicPr>
          <p:nvPr/>
        </p:nvPicPr>
        <p:blipFill>
          <a:blip r:embed="rId1"/>
          <a:srcRect t="13413" b="9778"/>
          <a:stretch>
            <a:fillRect/>
          </a:stretch>
        </p:blipFill>
        <p:spPr>
          <a:xfrm>
            <a:off x="59055" y="708660"/>
            <a:ext cx="9074150" cy="3920490"/>
          </a:xfrm>
          <a:prstGeom prst="rect">
            <a:avLst/>
          </a:prstGeom>
        </p:spPr>
      </p:pic>
      <p:sp>
        <p:nvSpPr>
          <p:cNvPr id="22" name="Rectangle 6"/>
          <p:cNvSpPr/>
          <p:nvPr/>
        </p:nvSpPr>
        <p:spPr>
          <a:xfrm>
            <a:off x="419419" y="2117254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7"/>
          <p:cNvSpPr/>
          <p:nvPr/>
        </p:nvSpPr>
        <p:spPr>
          <a:xfrm>
            <a:off x="7136914" y="1444450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8"/>
          <p:cNvSpPr/>
          <p:nvPr/>
        </p:nvSpPr>
        <p:spPr>
          <a:xfrm>
            <a:off x="5802330" y="3399154"/>
            <a:ext cx="29426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13"/>
          <p:cNvSpPr/>
          <p:nvPr/>
        </p:nvSpPr>
        <p:spPr>
          <a:xfrm>
            <a:off x="785495" y="2114550"/>
            <a:ext cx="904240" cy="217805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Rectangle 13"/>
          <p:cNvSpPr/>
          <p:nvPr/>
        </p:nvSpPr>
        <p:spPr>
          <a:xfrm>
            <a:off x="7550785" y="1516380"/>
            <a:ext cx="514985" cy="217805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Right Arrow 41"/>
          <p:cNvSpPr/>
          <p:nvPr/>
        </p:nvSpPr>
        <p:spPr>
          <a:xfrm rot="7980000">
            <a:off x="6927215" y="2016125"/>
            <a:ext cx="714375" cy="167640"/>
          </a:xfrm>
          <a:prstGeom prst="rightArrow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TextBox 36"/>
          <p:cNvSpPr txBox="1"/>
          <p:nvPr/>
        </p:nvSpPr>
        <p:spPr>
          <a:xfrm>
            <a:off x="2630170" y="1040765"/>
            <a:ext cx="3980180" cy="1240155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① </a:t>
            </a:r>
            <a:r>
              <a:rPr lang="zh-CN" alt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点</a:t>
            </a:r>
            <a:r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击进入最下层分类后（最底层分类的左侧显示“</a:t>
            </a:r>
            <a:r>
              <a:rPr lang="en-US" altLang="zh-CN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”）</a:t>
            </a:r>
            <a:endParaRPr lang="zh-CN" altLang="en-US" sz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zh-CN" altLang="en-US" sz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② </a:t>
            </a:r>
            <a:r>
              <a:rPr lang="zh-CN" alt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点</a:t>
            </a:r>
            <a:r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击筛选按钮，按照所定义的文档属性与标签，进行</a:t>
            </a:r>
            <a:r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文件筛选</a:t>
            </a:r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③ </a:t>
            </a:r>
            <a:r>
              <a:rPr lang="zh-CN" alt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选</a:t>
            </a:r>
            <a:r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填筛选条件，快速搜索出符合条件的文档</a:t>
            </a:r>
            <a:endParaRPr lang="zh-CN" alt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6"/>
          <p:cNvSpPr txBox="1"/>
          <p:nvPr/>
        </p:nvSpPr>
        <p:spPr>
          <a:xfrm>
            <a:off x="167005" y="71420"/>
            <a:ext cx="22145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文档预览</a:t>
            </a:r>
            <a:endParaRPr lang="zh-CN" altLang="en-US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1988185"/>
            <a:ext cx="8984615" cy="2771140"/>
          </a:xfrm>
          <a:prstGeom prst="rect">
            <a:avLst/>
          </a:prstGeom>
        </p:spPr>
      </p:pic>
      <p:sp>
        <p:nvSpPr>
          <p:cNvPr id="60" name="TextBox 9"/>
          <p:cNvSpPr txBox="1"/>
          <p:nvPr/>
        </p:nvSpPr>
        <p:spPr>
          <a:xfrm>
            <a:off x="95250" y="843750"/>
            <a:ext cx="4116705" cy="1092200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</a:rPr>
              <a:t>①</a:t>
            </a:r>
            <a:r>
              <a:rPr lang="en-US" altLang="zh-CN" sz="1200" b="1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000" dirty="0">
                <a:solidFill>
                  <a:srgbClr val="002060"/>
                </a:solidFill>
                <a:sym typeface="+mn-ea"/>
              </a:rPr>
              <a:t>菜单栏</a:t>
            </a:r>
            <a:endParaRPr lang="zh-CN" altLang="en-US" sz="1000" dirty="0">
              <a:solidFill>
                <a:srgbClr val="00206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</a:rPr>
              <a:t>② </a:t>
            </a:r>
            <a:r>
              <a:rPr lang="zh-CN" altLang="en-US" sz="1000" dirty="0">
                <a:solidFill>
                  <a:srgbClr val="002060"/>
                </a:solidFill>
                <a:sym typeface="+mn-ea"/>
              </a:rPr>
              <a:t>文档属性</a:t>
            </a:r>
            <a:endParaRPr lang="zh-CN" altLang="en-US" sz="1000" dirty="0">
              <a:solidFill>
                <a:srgbClr val="00206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</a:rPr>
              <a:t>③ </a:t>
            </a:r>
            <a:r>
              <a:rPr lang="zh-CN" altLang="en-US" sz="1000" dirty="0">
                <a:solidFill>
                  <a:srgbClr val="002060"/>
                </a:solidFill>
                <a:sym typeface="+mn-ea"/>
              </a:rPr>
              <a:t>文档版本（在线编辑，更新后会产生新版本）</a:t>
            </a:r>
            <a:endParaRPr lang="zh-CN" altLang="en-US" sz="1000" dirty="0">
              <a:solidFill>
                <a:srgbClr val="00206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sym typeface="+mn-ea"/>
              </a:rPr>
              <a:t>④ </a:t>
            </a:r>
            <a:r>
              <a:rPr lang="zh-CN" altLang="en-US" sz="1000" dirty="0">
                <a:solidFill>
                  <a:srgbClr val="002060"/>
                </a:solidFill>
                <a:sym typeface="+mn-ea"/>
              </a:rPr>
              <a:t>文档预览界面</a:t>
            </a:r>
            <a:endParaRPr lang="zh-CN" altLang="en-US" sz="1000" dirty="0">
              <a:solidFill>
                <a:srgbClr val="00206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3169</Words>
  <Application>WPS 演示</Application>
  <PresentationFormat>On-screen Show (16:9)</PresentationFormat>
  <Paragraphs>341</Paragraphs>
  <Slides>32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宋体</vt:lpstr>
      <vt:lpstr>Wingdings</vt:lpstr>
      <vt:lpstr>仿宋_GB2312</vt:lpstr>
      <vt:lpstr>微软雅黑</vt:lpstr>
      <vt:lpstr>Calibri</vt:lpstr>
      <vt:lpstr>Times New Roman</vt:lpstr>
      <vt:lpstr>Impact</vt:lpstr>
      <vt:lpstr>Arial Unicode MS</vt:lpstr>
      <vt:lpstr>仿宋</vt:lpstr>
      <vt:lpstr>Office 主题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庙人</cp:lastModifiedBy>
  <cp:revision>564</cp:revision>
  <dcterms:created xsi:type="dcterms:W3CDTF">2017-11-08T03:50:00Z</dcterms:created>
  <dcterms:modified xsi:type="dcterms:W3CDTF">2018-10-19T08:05:30Z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  <property fmtid="{D5CDD505-2E9C-101B-9397-08002B2CF9AE}" pid="3" name="MSIP_Label_f5210792-6e5f-4945-9946-e33b2c1b77aa_Enabled">
    <vt:lpwstr>True</vt:lpwstr>
  </property>
  <property fmtid="{D5CDD505-2E9C-101B-9397-08002B2CF9AE}" pid="4" name="MSIP_Label_f5210792-6e5f-4945-9946-e33b2c1b77aa_SiteId">
    <vt:lpwstr>21f195bc-13e5-4339-82ea-ef8b8ecdd0a9</vt:lpwstr>
  </property>
  <property fmtid="{D5CDD505-2E9C-101B-9397-08002B2CF9AE}" pid="5" name="MSIP_Label_f5210792-6e5f-4945-9946-e33b2c1b77aa_Ref">
    <vt:lpwstr>https://api.informationprotection.azure.com/api/21f195bc-13e5-4339-82ea-ef8b8ecdd0a9</vt:lpwstr>
  </property>
  <property fmtid="{D5CDD505-2E9C-101B-9397-08002B2CF9AE}" pid="6" name="MSIP_Label_f5210792-6e5f-4945-9946-e33b2c1b77aa_SetBy">
    <vt:lpwstr>awan1248@adient.com</vt:lpwstr>
  </property>
  <property fmtid="{D5CDD505-2E9C-101B-9397-08002B2CF9AE}" pid="7" name="MSIP_Label_f5210792-6e5f-4945-9946-e33b2c1b77aa_SetDate">
    <vt:lpwstr>2017-12-13T12:46:33.1203757+08:00</vt:lpwstr>
  </property>
  <property fmtid="{D5CDD505-2E9C-101B-9397-08002B2CF9AE}" pid="8" name="MSIP_Label_f5210792-6e5f-4945-9946-e33b2c1b77aa_Name">
    <vt:lpwstr>Internal</vt:lpwstr>
  </property>
  <property fmtid="{D5CDD505-2E9C-101B-9397-08002B2CF9AE}" pid="9" name="MSIP_Label_f5210792-6e5f-4945-9946-e33b2c1b77aa_Application">
    <vt:lpwstr>Microsoft Azure Information Protection</vt:lpwstr>
  </property>
  <property fmtid="{D5CDD505-2E9C-101B-9397-08002B2CF9AE}" pid="10" name="MSIP_Label_f5210792-6e5f-4945-9946-e33b2c1b77aa_Extended_MSFT_Method">
    <vt:lpwstr>Automatic</vt:lpwstr>
  </property>
  <property fmtid="{D5CDD505-2E9C-101B-9397-08002B2CF9AE}" pid="11" name="MSIP_Label_060af1b5-247a-4e2a-8e9e-2e59686e7457_Enabled">
    <vt:lpwstr>True</vt:lpwstr>
  </property>
  <property fmtid="{D5CDD505-2E9C-101B-9397-08002B2CF9AE}" pid="12" name="MSIP_Label_060af1b5-247a-4e2a-8e9e-2e59686e7457_SiteId">
    <vt:lpwstr>21f195bc-13e5-4339-82ea-ef8b8ecdd0a9</vt:lpwstr>
  </property>
  <property fmtid="{D5CDD505-2E9C-101B-9397-08002B2CF9AE}" pid="13" name="MSIP_Label_060af1b5-247a-4e2a-8e9e-2e59686e7457_Ref">
    <vt:lpwstr>https://api.informationprotection.azure.com/api/21f195bc-13e5-4339-82ea-ef8b8ecdd0a9</vt:lpwstr>
  </property>
  <property fmtid="{D5CDD505-2E9C-101B-9397-08002B2CF9AE}" pid="14" name="MSIP_Label_060af1b5-247a-4e2a-8e9e-2e59686e7457_SetBy">
    <vt:lpwstr>awan1248@adient.com</vt:lpwstr>
  </property>
  <property fmtid="{D5CDD505-2E9C-101B-9397-08002B2CF9AE}" pid="15" name="MSIP_Label_060af1b5-247a-4e2a-8e9e-2e59686e7457_SetDate">
    <vt:lpwstr>2017-12-13T12:46:33.1203757+08:00</vt:lpwstr>
  </property>
  <property fmtid="{D5CDD505-2E9C-101B-9397-08002B2CF9AE}" pid="16" name="MSIP_Label_060af1b5-247a-4e2a-8e9e-2e59686e7457_Name">
    <vt:lpwstr>Yanfeng Adient-INTERNAL</vt:lpwstr>
  </property>
  <property fmtid="{D5CDD505-2E9C-101B-9397-08002B2CF9AE}" pid="17" name="MSIP_Label_060af1b5-247a-4e2a-8e9e-2e59686e7457_Application">
    <vt:lpwstr>Microsoft Azure Information Protection</vt:lpwstr>
  </property>
  <property fmtid="{D5CDD505-2E9C-101B-9397-08002B2CF9AE}" pid="18" name="MSIP_Label_060af1b5-247a-4e2a-8e9e-2e59686e7457_Extended_MSFT_Method">
    <vt:lpwstr>Automatic</vt:lpwstr>
  </property>
  <property fmtid="{D5CDD505-2E9C-101B-9397-08002B2CF9AE}" pid="19" name="MSIP_Label_060af1b5-247a-4e2a-8e9e-2e59686e7457_Parent">
    <vt:lpwstr>f5210792-6e5f-4945-9946-e33b2c1b77aa</vt:lpwstr>
  </property>
  <property fmtid="{D5CDD505-2E9C-101B-9397-08002B2CF9AE}" pid="20" name="Sensitivity">
    <vt:lpwstr>Internal Yanfeng Adient-INTERNAL</vt:lpwstr>
  </property>
</Properties>
</file>